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4" r:id="rId3"/>
    <p:sldId id="263" r:id="rId4"/>
    <p:sldId id="258" r:id="rId5"/>
    <p:sldId id="257" r:id="rId6"/>
    <p:sldId id="266" r:id="rId7"/>
    <p:sldId id="261" r:id="rId8"/>
    <p:sldId id="262" r:id="rId9"/>
    <p:sldId id="265" r:id="rId10"/>
    <p:sldId id="260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FE3D2-69F5-4F7E-8CF9-1118BF2AFC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364BFE-C733-4C5D-BAEF-841C18449900}">
      <dgm:prSet/>
      <dgm:spPr/>
      <dgm:t>
        <a:bodyPr/>
        <a:lstStyle/>
        <a:p>
          <a:r>
            <a:rPr lang="cs-CZ" dirty="0"/>
            <a:t>+ 420 606 249 698</a:t>
          </a:r>
          <a:endParaRPr lang="en-US" dirty="0"/>
        </a:p>
      </dgm:t>
    </dgm:pt>
    <dgm:pt modelId="{9C3FBD78-20BF-4506-A7B1-06EA981F4DB8}" type="parTrans" cxnId="{670B8B0B-C63C-46C9-B2BC-3034E553CE37}">
      <dgm:prSet/>
      <dgm:spPr/>
      <dgm:t>
        <a:bodyPr/>
        <a:lstStyle/>
        <a:p>
          <a:endParaRPr lang="en-US"/>
        </a:p>
      </dgm:t>
    </dgm:pt>
    <dgm:pt modelId="{C286C863-6E41-48DD-B76C-1905D54E3053}" type="sibTrans" cxnId="{670B8B0B-C63C-46C9-B2BC-3034E553CE37}">
      <dgm:prSet/>
      <dgm:spPr/>
      <dgm:t>
        <a:bodyPr/>
        <a:lstStyle/>
        <a:p>
          <a:endParaRPr lang="en-US"/>
        </a:p>
      </dgm:t>
    </dgm:pt>
    <dgm:pt modelId="{7CBAA475-ED63-4038-B103-7F5EB960E030}">
      <dgm:prSet/>
      <dgm:spPr/>
      <dgm:t>
        <a:bodyPr/>
        <a:lstStyle/>
        <a:p>
          <a:r>
            <a:rPr lang="cs-CZ" dirty="0"/>
            <a:t>kesner@mfkchrudim.cz</a:t>
          </a:r>
          <a:endParaRPr lang="en-US" dirty="0"/>
        </a:p>
      </dgm:t>
    </dgm:pt>
    <dgm:pt modelId="{69228AFC-BB4B-446C-96CE-3B7A969426CD}" type="parTrans" cxnId="{6F94AEA6-BA43-46C0-B3E7-21ED4E798A1B}">
      <dgm:prSet/>
      <dgm:spPr/>
      <dgm:t>
        <a:bodyPr/>
        <a:lstStyle/>
        <a:p>
          <a:endParaRPr lang="en-US"/>
        </a:p>
      </dgm:t>
    </dgm:pt>
    <dgm:pt modelId="{679A16D7-CF45-4B23-A2C7-1DD462E9380E}" type="sibTrans" cxnId="{6F94AEA6-BA43-46C0-B3E7-21ED4E798A1B}">
      <dgm:prSet/>
      <dgm:spPr/>
      <dgm:t>
        <a:bodyPr/>
        <a:lstStyle/>
        <a:p>
          <a:endParaRPr lang="en-US"/>
        </a:p>
      </dgm:t>
    </dgm:pt>
    <dgm:pt modelId="{F3CDDF38-9CF7-45E6-92DB-1894A1611F77}" type="pres">
      <dgm:prSet presAssocID="{8EAFE3D2-69F5-4F7E-8CF9-1118BF2AFC86}" presName="linear" presStyleCnt="0">
        <dgm:presLayoutVars>
          <dgm:animLvl val="lvl"/>
          <dgm:resizeHandles val="exact"/>
        </dgm:presLayoutVars>
      </dgm:prSet>
      <dgm:spPr/>
    </dgm:pt>
    <dgm:pt modelId="{FBC9B5D8-73BF-4A74-8B6E-BD00C948A1A2}" type="pres">
      <dgm:prSet presAssocID="{6E364BFE-C733-4C5D-BAEF-841C184499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8B14856-7E79-4327-95E1-CEB79E068F25}" type="pres">
      <dgm:prSet presAssocID="{C286C863-6E41-48DD-B76C-1905D54E3053}" presName="spacer" presStyleCnt="0"/>
      <dgm:spPr/>
    </dgm:pt>
    <dgm:pt modelId="{A94E8524-79D7-4E6D-A8A6-FE52CF5B1395}" type="pres">
      <dgm:prSet presAssocID="{7CBAA475-ED63-4038-B103-7F5EB960E03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70B8B0B-C63C-46C9-B2BC-3034E553CE37}" srcId="{8EAFE3D2-69F5-4F7E-8CF9-1118BF2AFC86}" destId="{6E364BFE-C733-4C5D-BAEF-841C18449900}" srcOrd="0" destOrd="0" parTransId="{9C3FBD78-20BF-4506-A7B1-06EA981F4DB8}" sibTransId="{C286C863-6E41-48DD-B76C-1905D54E3053}"/>
    <dgm:cxn modelId="{07622910-D718-4A0D-9043-1A0F42B124E9}" type="presOf" srcId="{7CBAA475-ED63-4038-B103-7F5EB960E030}" destId="{A94E8524-79D7-4E6D-A8A6-FE52CF5B1395}" srcOrd="0" destOrd="0" presId="urn:microsoft.com/office/officeart/2005/8/layout/vList2"/>
    <dgm:cxn modelId="{EBA3BC27-4C18-46F5-8D7E-39B1A74FADA3}" type="presOf" srcId="{8EAFE3D2-69F5-4F7E-8CF9-1118BF2AFC86}" destId="{F3CDDF38-9CF7-45E6-92DB-1894A1611F77}" srcOrd="0" destOrd="0" presId="urn:microsoft.com/office/officeart/2005/8/layout/vList2"/>
    <dgm:cxn modelId="{F683BA83-ECB6-44B1-BC6D-968B1AC4092D}" type="presOf" srcId="{6E364BFE-C733-4C5D-BAEF-841C18449900}" destId="{FBC9B5D8-73BF-4A74-8B6E-BD00C948A1A2}" srcOrd="0" destOrd="0" presId="urn:microsoft.com/office/officeart/2005/8/layout/vList2"/>
    <dgm:cxn modelId="{6F94AEA6-BA43-46C0-B3E7-21ED4E798A1B}" srcId="{8EAFE3D2-69F5-4F7E-8CF9-1118BF2AFC86}" destId="{7CBAA475-ED63-4038-B103-7F5EB960E030}" srcOrd="1" destOrd="0" parTransId="{69228AFC-BB4B-446C-96CE-3B7A969426CD}" sibTransId="{679A16D7-CF45-4B23-A2C7-1DD462E9380E}"/>
    <dgm:cxn modelId="{CFE551A8-8DE1-471B-B584-F15D00EEBD0A}" type="presParOf" srcId="{F3CDDF38-9CF7-45E6-92DB-1894A1611F77}" destId="{FBC9B5D8-73BF-4A74-8B6E-BD00C948A1A2}" srcOrd="0" destOrd="0" presId="urn:microsoft.com/office/officeart/2005/8/layout/vList2"/>
    <dgm:cxn modelId="{21EDB852-DCA3-4BC8-AA49-C0B2013A6D35}" type="presParOf" srcId="{F3CDDF38-9CF7-45E6-92DB-1894A1611F77}" destId="{88B14856-7E79-4327-95E1-CEB79E068F25}" srcOrd="1" destOrd="0" presId="urn:microsoft.com/office/officeart/2005/8/layout/vList2"/>
    <dgm:cxn modelId="{28A8A534-B922-416A-815D-C0359E5A3FD8}" type="presParOf" srcId="{F3CDDF38-9CF7-45E6-92DB-1894A1611F77}" destId="{A94E8524-79D7-4E6D-A8A6-FE52CF5B139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9B5D8-73BF-4A74-8B6E-BD00C948A1A2}">
      <dsp:nvSpPr>
        <dsp:cNvPr id="0" name=""/>
        <dsp:cNvSpPr/>
      </dsp:nvSpPr>
      <dsp:spPr>
        <a:xfrm>
          <a:off x="0" y="623682"/>
          <a:ext cx="5178496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+ 420 606 249 698</a:t>
          </a:r>
          <a:endParaRPr lang="en-US" sz="6500" kern="1200" dirty="0"/>
        </a:p>
      </dsp:txBody>
      <dsp:txXfrm>
        <a:off x="76105" y="699787"/>
        <a:ext cx="5026286" cy="1406815"/>
      </dsp:txXfrm>
    </dsp:sp>
    <dsp:sp modelId="{A94E8524-79D7-4E6D-A8A6-FE52CF5B1395}">
      <dsp:nvSpPr>
        <dsp:cNvPr id="0" name=""/>
        <dsp:cNvSpPr/>
      </dsp:nvSpPr>
      <dsp:spPr>
        <a:xfrm>
          <a:off x="0" y="2369907"/>
          <a:ext cx="5178496" cy="1559025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kesner@mfkchrudim.cz</a:t>
          </a:r>
          <a:endParaRPr lang="en-US" sz="6500" kern="1200" dirty="0"/>
        </a:p>
      </dsp:txBody>
      <dsp:txXfrm>
        <a:off x="76105" y="2446012"/>
        <a:ext cx="5026286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8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8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2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7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6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2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4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7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3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FCC658-77DD-435F-AF51-EAD8B73D9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5532" y="640080"/>
            <a:ext cx="4196932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800"/>
              <a:t>BAZAR MFK CHRUDIM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F33BF6-1D5C-4B09-A721-9650A5C23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831" y="4636008"/>
            <a:ext cx="4198634" cy="1572768"/>
          </a:xfrm>
        </p:spPr>
        <p:txBody>
          <a:bodyPr>
            <a:normAutofit/>
          </a:bodyPr>
          <a:lstStyle/>
          <a:p>
            <a:r>
              <a:rPr lang="cs-CZ" sz="4400" b="1" dirty="0"/>
              <a:t>DRESY</a:t>
            </a:r>
          </a:p>
        </p:txBody>
      </p:sp>
      <p:pic>
        <p:nvPicPr>
          <p:cNvPr id="4" name="Obrázek2">
            <a:extLst>
              <a:ext uri="{FF2B5EF4-FFF2-40B4-BE49-F238E27FC236}">
                <a16:creationId xmlns:a16="http://schemas.microsoft.com/office/drawing/2014/main" id="{C0FB6E1E-48B3-4C08-83C8-D7248BF3583F}"/>
              </a:ext>
            </a:extLst>
          </p:cNvPr>
          <p:cNvPicPr/>
          <p:nvPr/>
        </p:nvPicPr>
        <p:blipFill rotWithShape="1">
          <a:blip r:embed="rId2"/>
          <a:srcRect t="8815" r="3" b="9506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4326382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61A01"/>
          </a:solidFill>
          <a:ln w="38100" cap="rnd">
            <a:solidFill>
              <a:srgbClr val="F61A0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5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091DBA-5B7F-4D4B-B468-15455F1F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dirty="0"/>
              <a:t>Fosforové dětské dresy SALLER</a:t>
            </a:r>
            <a:br>
              <a:rPr lang="cs-CZ" sz="3700" dirty="0"/>
            </a:br>
            <a:endParaRPr lang="cs-CZ" sz="3700" dirty="0"/>
          </a:p>
        </p:txBody>
      </p:sp>
      <p:pic>
        <p:nvPicPr>
          <p:cNvPr id="5" name="Obrázek 11" descr="Obsah obrázku vsedě, oranžová, počítač, barevné&#10;&#10;Popis byl vytvořen automaticky">
            <a:extLst>
              <a:ext uri="{FF2B5EF4-FFF2-40B4-BE49-F238E27FC236}">
                <a16:creationId xmlns:a16="http://schemas.microsoft.com/office/drawing/2014/main" id="{E7D48647-1CE4-4499-A7AD-240AF9A79C0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069962" y="1248462"/>
            <a:ext cx="1647732" cy="2176936"/>
          </a:xfrm>
          <a:prstGeom prst="rect">
            <a:avLst/>
          </a:prstGeom>
        </p:spPr>
      </p:pic>
      <p:sp>
        <p:nvSpPr>
          <p:cNvPr id="15" name="sketchy rule">
            <a:extLst>
              <a:ext uri="{FF2B5EF4-FFF2-40B4-BE49-F238E27FC236}">
                <a16:creationId xmlns:a16="http://schemas.microsoft.com/office/drawing/2014/main" id="{E0787460-62AF-47DB-8E74-8598B9833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309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BEB5C"/>
          </a:solidFill>
          <a:ln w="38100" cap="rnd">
            <a:solidFill>
              <a:srgbClr val="ABEB5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485278-27B3-47AF-A0E2-DA59D6D98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r>
              <a:rPr lang="cs-CZ" dirty="0"/>
              <a:t>19 x dres (od 2 do 20) + trenky + žluté stulpny</a:t>
            </a:r>
          </a:p>
          <a:p>
            <a:r>
              <a:rPr lang="cs-CZ" dirty="0"/>
              <a:t>Velikost cca starší žáky </a:t>
            </a:r>
          </a:p>
          <a:p>
            <a:r>
              <a:rPr lang="cs-CZ" dirty="0"/>
              <a:t>Na dresech logo AFK Chrudim a reklamní potisk </a:t>
            </a:r>
          </a:p>
          <a:p>
            <a:r>
              <a:rPr lang="cs-CZ" dirty="0"/>
              <a:t>2 x gólmanský dres</a:t>
            </a:r>
          </a:p>
          <a:p>
            <a:r>
              <a:rPr lang="cs-CZ" dirty="0"/>
              <a:t>Cena za kus = 50,-</a:t>
            </a:r>
          </a:p>
          <a:p>
            <a:r>
              <a:rPr lang="cs-CZ" dirty="0"/>
              <a:t>Cena za celou sadu = </a:t>
            </a:r>
            <a:r>
              <a:rPr lang="cs-CZ" b="1" dirty="0">
                <a:solidFill>
                  <a:srgbClr val="FF0000"/>
                </a:solidFill>
              </a:rPr>
              <a:t>1.100,-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Obrázek 6" descr="Obsah obrázku počítač, vsedě, klávesnice, stůl&#10;&#10;Popis byl vytvořen automaticky">
            <a:extLst>
              <a:ext uri="{FF2B5EF4-FFF2-40B4-BE49-F238E27FC236}">
                <a16:creationId xmlns:a16="http://schemas.microsoft.com/office/drawing/2014/main" id="{4CE3A1BA-321F-4F88-B624-A415104C48EF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7686675" y="1035666"/>
            <a:ext cx="2108956" cy="2967956"/>
          </a:xfrm>
          <a:prstGeom prst="rect">
            <a:avLst/>
          </a:prstGeom>
        </p:spPr>
      </p:pic>
      <p:pic>
        <p:nvPicPr>
          <p:cNvPr id="6" name="Obrázek 7" descr="Obsah obrázku interiér, zelená, vsedě, držení&#10;&#10;Popis byl vytvořen automaticky">
            <a:extLst>
              <a:ext uri="{FF2B5EF4-FFF2-40B4-BE49-F238E27FC236}">
                <a16:creationId xmlns:a16="http://schemas.microsoft.com/office/drawing/2014/main" id="{00415EB8-4765-42CE-BE38-026A615A9C4E}"/>
              </a:ext>
            </a:extLst>
          </p:cNvPr>
          <p:cNvPicPr/>
          <p:nvPr/>
        </p:nvPicPr>
        <p:blipFill>
          <a:blip r:embed="rId4"/>
          <a:stretch/>
        </p:blipFill>
        <p:spPr>
          <a:xfrm rot="5400000">
            <a:off x="9149574" y="4590071"/>
            <a:ext cx="1993433" cy="1495074"/>
          </a:xfrm>
          <a:prstGeom prst="rect">
            <a:avLst/>
          </a:prstGeom>
        </p:spPr>
      </p:pic>
      <p:pic>
        <p:nvPicPr>
          <p:cNvPr id="11" name="Obrázek2">
            <a:extLst>
              <a:ext uri="{FF2B5EF4-FFF2-40B4-BE49-F238E27FC236}">
                <a16:creationId xmlns:a16="http://schemas.microsoft.com/office/drawing/2014/main" id="{BC070AD7-AAD8-4D54-B9A5-FDDA9B29CE3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55841" y="5941683"/>
            <a:ext cx="824688" cy="8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9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DBFBB3-ACBB-4152-88D7-AE3868B1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/>
              <a:t>Šedé dresy GEMS s dlouhým rukávem</a:t>
            </a:r>
            <a:br>
              <a:rPr lang="cs-CZ" sz="4000"/>
            </a:br>
            <a:endParaRPr lang="cs-CZ" sz="4000"/>
          </a:p>
        </p:txBody>
      </p:sp>
      <p:sp>
        <p:nvSpPr>
          <p:cNvPr id="14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9F7660"/>
          </a:solidFill>
          <a:ln w="38100" cap="rnd">
            <a:solidFill>
              <a:srgbClr val="9F766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E9F69B-168F-40CE-A14E-EA72E67D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/>
          </a:bodyPr>
          <a:lstStyle/>
          <a:p>
            <a:r>
              <a:rPr lang="cs-CZ" dirty="0"/>
              <a:t>15 x dres (od 2 do 16)</a:t>
            </a:r>
          </a:p>
          <a:p>
            <a:r>
              <a:rPr lang="cs-CZ" dirty="0"/>
              <a:t>Velikost S (spíše odpovídá velikosti M) </a:t>
            </a:r>
          </a:p>
          <a:p>
            <a:r>
              <a:rPr lang="cs-CZ" dirty="0"/>
              <a:t>Cena za kus = 50,-</a:t>
            </a:r>
          </a:p>
          <a:p>
            <a:r>
              <a:rPr lang="cs-CZ" dirty="0"/>
              <a:t>Cena za celou sadu = </a:t>
            </a:r>
            <a:r>
              <a:rPr lang="cs-CZ" b="1" dirty="0">
                <a:solidFill>
                  <a:srgbClr val="FF0000"/>
                </a:solidFill>
              </a:rPr>
              <a:t>600,-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Obrázek 6" descr="Obsah obrázku interiér, oblečení, postel, vsedě&#10;&#10;Popis byl vytvořen automaticky">
            <a:extLst>
              <a:ext uri="{FF2B5EF4-FFF2-40B4-BE49-F238E27FC236}">
                <a16:creationId xmlns:a16="http://schemas.microsoft.com/office/drawing/2014/main" id="{15B33757-9C21-439F-B7BC-C526930CA9A3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 rot="5400000">
            <a:off x="744474" y="833818"/>
            <a:ext cx="3165348" cy="2374012"/>
          </a:xfrm>
          <a:prstGeom prst="rect">
            <a:avLst/>
          </a:prstGeom>
        </p:spPr>
      </p:pic>
      <p:pic>
        <p:nvPicPr>
          <p:cNvPr id="5" name="Obrázek 10" descr="Obsah obrázku interiér, postel, vsedě, zrcadlo&#10;&#10;Popis byl vytvořen automaticky">
            <a:extLst>
              <a:ext uri="{FF2B5EF4-FFF2-40B4-BE49-F238E27FC236}">
                <a16:creationId xmlns:a16="http://schemas.microsoft.com/office/drawing/2014/main" id="{B13DF4C8-3A27-4568-973B-01ED4679A384}"/>
              </a:ext>
            </a:extLst>
          </p:cNvPr>
          <p:cNvPicPr/>
          <p:nvPr/>
        </p:nvPicPr>
        <p:blipFill>
          <a:blip r:embed="rId3"/>
          <a:stretch/>
        </p:blipFill>
        <p:spPr>
          <a:xfrm rot="5400000">
            <a:off x="1229868" y="4633722"/>
            <a:ext cx="2176272" cy="1632204"/>
          </a:xfrm>
          <a:prstGeom prst="rect">
            <a:avLst/>
          </a:prstGeom>
        </p:spPr>
      </p:pic>
      <p:pic>
        <p:nvPicPr>
          <p:cNvPr id="10" name="Obrázek2">
            <a:extLst>
              <a:ext uri="{FF2B5EF4-FFF2-40B4-BE49-F238E27FC236}">
                <a16:creationId xmlns:a16="http://schemas.microsoft.com/office/drawing/2014/main" id="{8731A524-9684-4D69-8879-7D682A6DD0E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1046348" y="5875008"/>
            <a:ext cx="824688" cy="8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4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5D28C3-E9F7-4343-A54C-C55D84BE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/>
              <a:t>Žluté pánské dresy UMBRO</a:t>
            </a:r>
            <a:br>
              <a:rPr lang="cs-CZ" sz="4000"/>
            </a:br>
            <a:endParaRPr lang="cs-CZ" sz="4000"/>
          </a:p>
        </p:txBody>
      </p:sp>
      <p:sp>
        <p:nvSpPr>
          <p:cNvPr id="12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C962"/>
          </a:solidFill>
          <a:ln w="38100" cap="rnd">
            <a:solidFill>
              <a:srgbClr val="C6C96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4ED9F7-D52D-4BA4-A343-40E7BF9BA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cs-CZ" dirty="0"/>
              <a:t>16 x dres (od 2 do 17)</a:t>
            </a:r>
          </a:p>
          <a:p>
            <a:r>
              <a:rPr lang="cs-CZ" dirty="0"/>
              <a:t>Velikost L/XL</a:t>
            </a:r>
          </a:p>
          <a:p>
            <a:r>
              <a:rPr lang="cs-CZ" dirty="0"/>
              <a:t>Na dresech logo MFK Chrudim </a:t>
            </a:r>
          </a:p>
          <a:p>
            <a:r>
              <a:rPr lang="cs-CZ" dirty="0"/>
              <a:t>Cena za kus = 70,-</a:t>
            </a:r>
          </a:p>
          <a:p>
            <a:r>
              <a:rPr lang="cs-CZ" dirty="0"/>
              <a:t>Cena za celou sadu = </a:t>
            </a:r>
            <a:r>
              <a:rPr lang="cs-CZ" b="1" dirty="0">
                <a:solidFill>
                  <a:srgbClr val="FF0000"/>
                </a:solidFill>
              </a:rPr>
              <a:t>1.100,- </a:t>
            </a:r>
          </a:p>
        </p:txBody>
      </p:sp>
      <p:pic>
        <p:nvPicPr>
          <p:cNvPr id="4" name="Obrázek 7" descr="Obsah obrázku oblečení, košile, postel, ležící&#10;&#10;Popis byl vytvořen automaticky">
            <a:extLst>
              <a:ext uri="{FF2B5EF4-FFF2-40B4-BE49-F238E27FC236}">
                <a16:creationId xmlns:a16="http://schemas.microsoft.com/office/drawing/2014/main" id="{EE158969-DEA7-4A28-960B-2D9B3445127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654796" y="399288"/>
            <a:ext cx="2432304" cy="3243072"/>
          </a:xfrm>
          <a:prstGeom prst="rect">
            <a:avLst/>
          </a:prstGeom>
        </p:spPr>
      </p:pic>
      <p:pic>
        <p:nvPicPr>
          <p:cNvPr id="5" name="Obrázek 9" descr="Obsah obrázku košile, muž, ležící, postel&#10;&#10;Popis byl vytvořen automaticky">
            <a:extLst>
              <a:ext uri="{FF2B5EF4-FFF2-40B4-BE49-F238E27FC236}">
                <a16:creationId xmlns:a16="http://schemas.microsoft.com/office/drawing/2014/main" id="{232C3424-AD2F-4919-8223-425131FE0DF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045702" y="4361688"/>
            <a:ext cx="1632204" cy="2176272"/>
          </a:xfrm>
          <a:prstGeom prst="rect">
            <a:avLst/>
          </a:prstGeom>
        </p:spPr>
      </p:pic>
      <p:pic>
        <p:nvPicPr>
          <p:cNvPr id="8" name="Obrázek2">
            <a:extLst>
              <a:ext uri="{FF2B5EF4-FFF2-40B4-BE49-F238E27FC236}">
                <a16:creationId xmlns:a16="http://schemas.microsoft.com/office/drawing/2014/main" id="{AC7FBBEB-8FAB-4B1D-9EBC-223FDEE2981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55841" y="5941683"/>
            <a:ext cx="824688" cy="8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2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4996F-9B91-4E22-BA1E-74D45B44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5BA8F8-81C1-41A3-9E1A-6A0564099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 useBgFill="1">
        <p:nvSpPr>
          <p:cNvPr id="4" name="Rectangle 8">
            <a:extLst>
              <a:ext uri="{FF2B5EF4-FFF2-40B4-BE49-F238E27FC236}">
                <a16:creationId xmlns:a16="http://schemas.microsoft.com/office/drawing/2014/main" id="{B08805A9-8AF1-4138-AA53-58632888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928D914-88AD-4062-AD33-38143DFBFF05}"/>
              </a:ext>
            </a:extLst>
          </p:cNvPr>
          <p:cNvSpPr txBox="1">
            <a:spLocks/>
          </p:cNvSpPr>
          <p:nvPr/>
        </p:nvSpPr>
        <p:spPr>
          <a:xfrm>
            <a:off x="594420" y="708446"/>
            <a:ext cx="3937000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/>
              <a:t>Kontaktní údaje</a:t>
            </a:r>
            <a:endParaRPr lang="cs-CZ" sz="5400" dirty="0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C6A0A5FD-AF33-4EF9-AC21-D0F48CC25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EF85C610-8742-4AD6-BB0A-85CC54CF6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701225"/>
              </p:ext>
            </p:extLst>
          </p:nvPr>
        </p:nvGraphicFramePr>
        <p:xfrm>
          <a:off x="4729560" y="1152692"/>
          <a:ext cx="5178497" cy="455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2">
            <a:extLst>
              <a:ext uri="{FF2B5EF4-FFF2-40B4-BE49-F238E27FC236}">
                <a16:creationId xmlns:a16="http://schemas.microsoft.com/office/drawing/2014/main" id="{163972B6-0A27-41CD-B527-082B21D40A5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10509969" y="97100"/>
            <a:ext cx="1246404" cy="12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3FF887-0084-4C00-B167-F5810D89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 dirty="0"/>
              <a:t>Žluté dresy UMBRO</a:t>
            </a:r>
            <a:br>
              <a:rPr lang="cs-CZ" sz="5600" dirty="0"/>
            </a:br>
            <a:endParaRPr lang="cs-CZ" sz="5600" dirty="0"/>
          </a:p>
        </p:txBody>
      </p:sp>
      <p:sp>
        <p:nvSpPr>
          <p:cNvPr id="20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DDC49"/>
          </a:solidFill>
          <a:ln w="38100" cap="rnd">
            <a:solidFill>
              <a:srgbClr val="EDDC4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52305C9-FB3D-4346-854D-E4FF86700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cs-CZ" dirty="0"/>
              <a:t>16 x dres (od 2 do 17)</a:t>
            </a:r>
          </a:p>
          <a:p>
            <a:r>
              <a:rPr lang="cs-CZ" dirty="0"/>
              <a:t>Velikost cca pro starší žáky</a:t>
            </a:r>
          </a:p>
          <a:p>
            <a:r>
              <a:rPr lang="cs-CZ" dirty="0"/>
              <a:t>Logo MFK Chrudim a zezadu reklamní potisk </a:t>
            </a:r>
          </a:p>
          <a:p>
            <a:r>
              <a:rPr lang="cs-CZ" dirty="0"/>
              <a:t>Cena za kus = 70,-</a:t>
            </a:r>
          </a:p>
          <a:p>
            <a:r>
              <a:rPr lang="cs-CZ" dirty="0"/>
              <a:t>Cena za celou sadu = </a:t>
            </a:r>
            <a:r>
              <a:rPr lang="cs-CZ" b="1" dirty="0">
                <a:solidFill>
                  <a:srgbClr val="FF0000"/>
                </a:solidFill>
              </a:rPr>
              <a:t>1.100,-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Obrázek 8" descr="Obsah obrázku vsedě, stůl, malé, kufr&#10;&#10;Popis byl vytvořen automaticky">
            <a:extLst>
              <a:ext uri="{FF2B5EF4-FFF2-40B4-BE49-F238E27FC236}">
                <a16:creationId xmlns:a16="http://schemas.microsoft.com/office/drawing/2014/main" id="{427B3290-4DDE-44E2-A702-22A97F39C812}"/>
              </a:ext>
            </a:extLst>
          </p:cNvPr>
          <p:cNvPicPr/>
          <p:nvPr/>
        </p:nvPicPr>
        <p:blipFill>
          <a:blip r:embed="rId2"/>
          <a:stretch/>
        </p:blipFill>
        <p:spPr>
          <a:xfrm rot="5400000">
            <a:off x="8773668" y="4437812"/>
            <a:ext cx="2176272" cy="1329080"/>
          </a:xfrm>
          <a:prstGeom prst="rect">
            <a:avLst/>
          </a:prstGeom>
        </p:spPr>
      </p:pic>
      <p:pic>
        <p:nvPicPr>
          <p:cNvPr id="10" name="Obrázek 6" descr="Obsah obrázku počítač, vsedě, stůl, papír&#10;&#10;Popis byl vytvořen automaticky">
            <a:extLst>
              <a:ext uri="{FF2B5EF4-FFF2-40B4-BE49-F238E27FC236}">
                <a16:creationId xmlns:a16="http://schemas.microsoft.com/office/drawing/2014/main" id="{01DAA47F-E53B-4D1B-84C6-A5D7401BD833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8554676" y="602742"/>
            <a:ext cx="2614256" cy="3019044"/>
          </a:xfrm>
          <a:prstGeom prst="rect">
            <a:avLst/>
          </a:prstGeom>
        </p:spPr>
      </p:pic>
      <p:pic>
        <p:nvPicPr>
          <p:cNvPr id="16" name="Obrázek2">
            <a:extLst>
              <a:ext uri="{FF2B5EF4-FFF2-40B4-BE49-F238E27FC236}">
                <a16:creationId xmlns:a16="http://schemas.microsoft.com/office/drawing/2014/main" id="{CA53C6F9-C607-445D-8271-F6D0CD01849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55841" y="5941683"/>
            <a:ext cx="824688" cy="8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4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2C6475-2A50-441A-94DC-E6533CD0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 dirty="0"/>
              <a:t>Červeno-bílé pruhované dresy NIKE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4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B1F56"/>
          </a:solidFill>
          <a:ln w="38100" cap="rnd">
            <a:solidFill>
              <a:srgbClr val="CB1F5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739968-8A0D-4999-892F-B33CEB25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16 x dres (od 2 do 18; chybí „16“) </a:t>
            </a:r>
          </a:p>
          <a:p>
            <a:r>
              <a:rPr lang="cs-CZ" dirty="0"/>
              <a:t>Pánské, velikost L</a:t>
            </a:r>
          </a:p>
          <a:p>
            <a:r>
              <a:rPr lang="cs-CZ" dirty="0"/>
              <a:t>Na dresech reklamní potisk Eurotel</a:t>
            </a:r>
          </a:p>
          <a:p>
            <a:r>
              <a:rPr lang="cs-CZ" dirty="0"/>
              <a:t>2 x gólmanský dres </a:t>
            </a:r>
          </a:p>
          <a:p>
            <a:r>
              <a:rPr lang="cs-CZ" dirty="0"/>
              <a:t>Cena za kus = 60,-</a:t>
            </a:r>
          </a:p>
          <a:p>
            <a:r>
              <a:rPr lang="cs-CZ" dirty="0"/>
              <a:t>Cena za celou sadu = </a:t>
            </a:r>
            <a:r>
              <a:rPr lang="cs-CZ" b="1" dirty="0">
                <a:solidFill>
                  <a:srgbClr val="FF0000"/>
                </a:solidFill>
              </a:rPr>
              <a:t>850,-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Obrázek 10" descr="Obsah obrázku vsedě, klávesnice, počítač, stůl&#10;&#10;Popis byl vytvořen automaticky">
            <a:extLst>
              <a:ext uri="{FF2B5EF4-FFF2-40B4-BE49-F238E27FC236}">
                <a16:creationId xmlns:a16="http://schemas.microsoft.com/office/drawing/2014/main" id="{0BA2E6F8-678B-41CB-9F9B-A12B72ECFFC5}"/>
              </a:ext>
            </a:extLst>
          </p:cNvPr>
          <p:cNvPicPr/>
          <p:nvPr/>
        </p:nvPicPr>
        <p:blipFill>
          <a:blip r:embed="rId2"/>
          <a:stretch/>
        </p:blipFill>
        <p:spPr>
          <a:xfrm rot="5400000">
            <a:off x="785622" y="942515"/>
            <a:ext cx="3083052" cy="2156618"/>
          </a:xfrm>
          <a:prstGeom prst="rect">
            <a:avLst/>
          </a:prstGeom>
        </p:spPr>
      </p:pic>
      <p:pic>
        <p:nvPicPr>
          <p:cNvPr id="4" name="Obrázek 6" descr="Obsah obrázku stůl, vsedě, velké, počítač&#10;&#10;Popis byl vytvořen automaticky">
            <a:extLst>
              <a:ext uri="{FF2B5EF4-FFF2-40B4-BE49-F238E27FC236}">
                <a16:creationId xmlns:a16="http://schemas.microsoft.com/office/drawing/2014/main" id="{298F86FA-2248-4FE4-A98A-7FF841EB5B2D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1347702" y="4014216"/>
            <a:ext cx="1835849" cy="2176272"/>
          </a:xfrm>
          <a:prstGeom prst="rect">
            <a:avLst/>
          </a:prstGeom>
        </p:spPr>
      </p:pic>
      <p:pic>
        <p:nvPicPr>
          <p:cNvPr id="11" name="Obrázek2">
            <a:extLst>
              <a:ext uri="{FF2B5EF4-FFF2-40B4-BE49-F238E27FC236}">
                <a16:creationId xmlns:a16="http://schemas.microsoft.com/office/drawing/2014/main" id="{BDAA9536-9DDF-4374-97EE-7B556D76864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1046348" y="5821287"/>
            <a:ext cx="824688" cy="8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6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8D5A19-49AC-4B4A-884E-125B2A1D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400"/>
              <a:t>Fialové dětské dresy UMBRO</a:t>
            </a:r>
            <a:br>
              <a:rPr lang="cs-CZ" sz="4400"/>
            </a:br>
            <a:endParaRPr lang="cs-CZ" sz="440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5AD8443-F80F-481A-A3DE-89A2D0BA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65475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E304B"/>
          </a:solidFill>
          <a:ln w="38100" cap="rnd">
            <a:solidFill>
              <a:srgbClr val="8E304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903C7005-AB74-435F-AF43-048D4A18E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24 x dres (od 2 do 26) + trenky (viz obr.) + bílé stulpny</a:t>
            </a:r>
          </a:p>
          <a:p>
            <a:r>
              <a:rPr lang="cs-CZ" dirty="0"/>
              <a:t>Velikost cca pro mladší žáky</a:t>
            </a:r>
          </a:p>
          <a:p>
            <a:r>
              <a:rPr lang="cs-CZ" dirty="0"/>
              <a:t>Na dresech logo AFK Chrudim a reklamní potisk</a:t>
            </a:r>
          </a:p>
          <a:p>
            <a:r>
              <a:rPr lang="cs-CZ" dirty="0"/>
              <a:t>2x dres pro gólmany </a:t>
            </a:r>
          </a:p>
          <a:p>
            <a:r>
              <a:rPr lang="cs-CZ" dirty="0"/>
              <a:t>Cena za kus = 50,-</a:t>
            </a:r>
          </a:p>
          <a:p>
            <a:r>
              <a:rPr lang="cs-CZ" dirty="0"/>
              <a:t>Cena za celou sadu = </a:t>
            </a:r>
            <a:r>
              <a:rPr lang="cs-CZ" b="1" dirty="0">
                <a:solidFill>
                  <a:srgbClr val="FF0000"/>
                </a:solidFill>
              </a:rPr>
              <a:t>1.200,-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Obrázek 5" descr="Obsah obrázku počítač, klávesnice, vsedě, interiér&#10;&#10;Popis byl vytvořen automaticky">
            <a:extLst>
              <a:ext uri="{FF2B5EF4-FFF2-40B4-BE49-F238E27FC236}">
                <a16:creationId xmlns:a16="http://schemas.microsoft.com/office/drawing/2014/main" id="{1DA65EF1-54CF-440D-9F8A-2A8E24E10AD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694206" y="362384"/>
            <a:ext cx="2007986" cy="2884488"/>
          </a:xfrm>
          <a:prstGeom prst="rect">
            <a:avLst/>
          </a:prstGeom>
        </p:spPr>
      </p:pic>
      <p:pic>
        <p:nvPicPr>
          <p:cNvPr id="5" name="Obrázek 4" descr="Obsah obrázku vsedě, počítač, klávesnice, stůl&#10;&#10;Popis byl vytvořen automaticky">
            <a:extLst>
              <a:ext uri="{FF2B5EF4-FFF2-40B4-BE49-F238E27FC236}">
                <a16:creationId xmlns:a16="http://schemas.microsoft.com/office/drawing/2014/main" id="{2183B525-9645-4F73-95CA-89D82F96F06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498324" y="362383"/>
            <a:ext cx="2055612" cy="2884489"/>
          </a:xfrm>
          <a:prstGeom prst="rect">
            <a:avLst/>
          </a:prstGeom>
        </p:spPr>
      </p:pic>
      <p:pic>
        <p:nvPicPr>
          <p:cNvPr id="4" name="Zástupný obsah 3" descr="Obsah obrázku interiér, oblečení, vsedě, stojící&#10;&#10;Popis byl vytvořen automaticky">
            <a:extLst>
              <a:ext uri="{FF2B5EF4-FFF2-40B4-BE49-F238E27FC236}">
                <a16:creationId xmlns:a16="http://schemas.microsoft.com/office/drawing/2014/main" id="{07BCA33B-0FD2-49D8-96E7-BE5F3C37FE51}"/>
              </a:ext>
            </a:extLst>
          </p:cNvPr>
          <p:cNvPicPr>
            <a:picLocks/>
          </p:cNvPicPr>
          <p:nvPr/>
        </p:nvPicPr>
        <p:blipFill>
          <a:blip r:embed="rId4"/>
          <a:stretch/>
        </p:blipFill>
        <p:spPr>
          <a:xfrm>
            <a:off x="7278362" y="3426258"/>
            <a:ext cx="3667606" cy="2750705"/>
          </a:xfrm>
          <a:prstGeom prst="rect">
            <a:avLst/>
          </a:prstGeom>
        </p:spPr>
      </p:pic>
      <p:pic>
        <p:nvPicPr>
          <p:cNvPr id="14" name="Obrázek2">
            <a:extLst>
              <a:ext uri="{FF2B5EF4-FFF2-40B4-BE49-F238E27FC236}">
                <a16:creationId xmlns:a16="http://schemas.microsoft.com/office/drawing/2014/main" id="{9EC86700-EE3F-48B5-B4C1-DC060FA3642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55841" y="5941683"/>
            <a:ext cx="824688" cy="8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1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A6B0B0-0E8E-4A60-B2BF-2D89620A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500"/>
              <a:t>Zelené dětské dresy KIK </a:t>
            </a:r>
            <a:br>
              <a:rPr lang="cs-CZ" sz="4500"/>
            </a:br>
            <a:endParaRPr lang="cs-CZ" sz="4500"/>
          </a:p>
        </p:txBody>
      </p:sp>
      <p:sp>
        <p:nvSpPr>
          <p:cNvPr id="14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1ACC58"/>
          </a:solidFill>
          <a:ln w="38100" cap="rnd">
            <a:solidFill>
              <a:srgbClr val="1ACC5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E4E1627-3B7C-4FA9-A54B-C50FDAB2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/>
          </a:bodyPr>
          <a:lstStyle/>
          <a:p>
            <a:r>
              <a:rPr lang="cs-CZ" dirty="0"/>
              <a:t>11 x dres (od 4 do 14) + bílé trenky</a:t>
            </a:r>
          </a:p>
          <a:p>
            <a:r>
              <a:rPr lang="cs-CZ" dirty="0"/>
              <a:t>Velikost cca pro U5, U6, U7</a:t>
            </a:r>
          </a:p>
          <a:p>
            <a:r>
              <a:rPr lang="cs-CZ" dirty="0"/>
              <a:t>Cena za kus = 50,-</a:t>
            </a:r>
          </a:p>
          <a:p>
            <a:r>
              <a:rPr lang="cs-CZ" dirty="0"/>
              <a:t>Cena za celou sadu = </a:t>
            </a:r>
            <a:r>
              <a:rPr lang="cs-CZ" b="1" dirty="0">
                <a:solidFill>
                  <a:srgbClr val="FF0000"/>
                </a:solidFill>
              </a:rPr>
              <a:t>550,-</a:t>
            </a:r>
            <a:r>
              <a:rPr lang="cs-CZ" dirty="0"/>
              <a:t>	</a:t>
            </a:r>
            <a:endParaRPr lang="en-US" dirty="0"/>
          </a:p>
        </p:txBody>
      </p:sp>
      <p:pic>
        <p:nvPicPr>
          <p:cNvPr id="5" name="Obrázek 4" descr="Obsah obrázku interiér, zelená, vykachlíkované, dlaždice&#10;&#10;Popis byl vytvořen automaticky">
            <a:extLst>
              <a:ext uri="{FF2B5EF4-FFF2-40B4-BE49-F238E27FC236}">
                <a16:creationId xmlns:a16="http://schemas.microsoft.com/office/drawing/2014/main" id="{9A48E0BA-044F-4624-8698-BDC14F192663}"/>
              </a:ext>
            </a:extLst>
          </p:cNvPr>
          <p:cNvPicPr/>
          <p:nvPr/>
        </p:nvPicPr>
        <p:blipFill>
          <a:blip r:embed="rId2"/>
          <a:stretch/>
        </p:blipFill>
        <p:spPr>
          <a:xfrm rot="16200000">
            <a:off x="528893" y="585597"/>
            <a:ext cx="3596510" cy="2870454"/>
          </a:xfrm>
          <a:prstGeom prst="rect">
            <a:avLst/>
          </a:prstGeom>
        </p:spPr>
      </p:pic>
      <p:pic>
        <p:nvPicPr>
          <p:cNvPr id="4" name="Zástupný obsah 3" descr="Obsah obrázku interiér, zelená, vykachlíkované, malé&#10;&#10;Popis byl vytvořen automaticky">
            <a:extLst>
              <a:ext uri="{FF2B5EF4-FFF2-40B4-BE49-F238E27FC236}">
                <a16:creationId xmlns:a16="http://schemas.microsoft.com/office/drawing/2014/main" id="{33B46CE8-00CE-426F-86F8-240E647B9ADF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 rot="16200000">
            <a:off x="297713" y="4469047"/>
            <a:ext cx="2176272" cy="1738983"/>
          </a:xfrm>
          <a:prstGeom prst="rect">
            <a:avLst/>
          </a:prstGeom>
        </p:spPr>
      </p:pic>
      <p:pic>
        <p:nvPicPr>
          <p:cNvPr id="10" name="Obrázek2">
            <a:extLst>
              <a:ext uri="{FF2B5EF4-FFF2-40B4-BE49-F238E27FC236}">
                <a16:creationId xmlns:a16="http://schemas.microsoft.com/office/drawing/2014/main" id="{859F2CE3-1AF7-4B35-8EE6-83EA7725B6A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1046348" y="5875008"/>
            <a:ext cx="824688" cy="808998"/>
          </a:xfrm>
          <a:prstGeom prst="rect">
            <a:avLst/>
          </a:prstGeom>
        </p:spPr>
      </p:pic>
      <p:pic>
        <p:nvPicPr>
          <p:cNvPr id="6" name="Obrázek 5" descr="Obsah obrázku oblečení, kalhotové, slipy&#10;&#10;Popis byl vytvořen automaticky">
            <a:extLst>
              <a:ext uri="{FF2B5EF4-FFF2-40B4-BE49-F238E27FC236}">
                <a16:creationId xmlns:a16="http://schemas.microsoft.com/office/drawing/2014/main" id="{31B5860D-83F0-4BDC-BA61-2E6179949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67" y="4745736"/>
            <a:ext cx="1926336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5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8EA5F1-5CB0-4ABA-A8A6-9659647A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400" dirty="0"/>
              <a:t>Žluté dresy UMBRO - </a:t>
            </a:r>
            <a:r>
              <a:rPr lang="cs-CZ" sz="4400" dirty="0" err="1"/>
              <a:t>Erapack</a:t>
            </a:r>
            <a:br>
              <a:rPr lang="cs-CZ" sz="4400" dirty="0"/>
            </a:br>
            <a:endParaRPr lang="cs-CZ" sz="4400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5AD8443-F80F-481A-A3DE-89A2D0BA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65475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DCE061"/>
          </a:solidFill>
          <a:ln w="38100" cap="rnd">
            <a:solidFill>
              <a:srgbClr val="DCE06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0F2702-8AB9-4335-A9C7-12B7B868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cs-CZ" dirty="0"/>
              <a:t>17 x dres (od 2 do 18) + modré trenky</a:t>
            </a:r>
          </a:p>
          <a:p>
            <a:r>
              <a:rPr lang="cs-CZ" dirty="0"/>
              <a:t>Velikost L/XL</a:t>
            </a:r>
          </a:p>
          <a:p>
            <a:r>
              <a:rPr lang="cs-CZ" dirty="0"/>
              <a:t>Na dresech logo AFK Chrudim a reklamní potisk</a:t>
            </a:r>
          </a:p>
          <a:p>
            <a:r>
              <a:rPr lang="cs-CZ" dirty="0"/>
              <a:t>Cena za kus´= 70,-</a:t>
            </a:r>
          </a:p>
          <a:p>
            <a:r>
              <a:rPr lang="cs-CZ" dirty="0"/>
              <a:t>Cena za celou sadu </a:t>
            </a:r>
            <a:r>
              <a:rPr lang="cs-CZ"/>
              <a:t>= </a:t>
            </a:r>
            <a:r>
              <a:rPr lang="cs-CZ" b="1">
                <a:solidFill>
                  <a:srgbClr val="FF0000"/>
                </a:solidFill>
              </a:rPr>
              <a:t>1.200</a:t>
            </a:r>
            <a:r>
              <a:rPr lang="cs-CZ" b="1" dirty="0">
                <a:solidFill>
                  <a:srgbClr val="FF0000"/>
                </a:solidFill>
              </a:rPr>
              <a:t>,-</a:t>
            </a:r>
          </a:p>
          <a:p>
            <a:endParaRPr lang="en-US" dirty="0"/>
          </a:p>
        </p:txBody>
      </p:sp>
      <p:pic>
        <p:nvPicPr>
          <p:cNvPr id="6" name="Obrázek 12">
            <a:extLst>
              <a:ext uri="{FF2B5EF4-FFF2-40B4-BE49-F238E27FC236}">
                <a16:creationId xmlns:a16="http://schemas.microsoft.com/office/drawing/2014/main" id="{8F17C5F4-94E9-460E-B4E4-85135CDD970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616516" y="362384"/>
            <a:ext cx="2163366" cy="2884488"/>
          </a:xfrm>
          <a:prstGeom prst="rect">
            <a:avLst/>
          </a:prstGeom>
        </p:spPr>
      </p:pic>
      <p:pic>
        <p:nvPicPr>
          <p:cNvPr id="4" name="Obrázek 9" descr="Obsah obrázku interiér, vykachlíkované, vsedě, muž&#10;&#10;Popis byl vytvořen automaticky">
            <a:extLst>
              <a:ext uri="{FF2B5EF4-FFF2-40B4-BE49-F238E27FC236}">
                <a16:creationId xmlns:a16="http://schemas.microsoft.com/office/drawing/2014/main" id="{1D9D0D10-9B9B-4DBA-9C89-9ECBD9CB9061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 rot="16200000">
            <a:off x="9083886" y="722944"/>
            <a:ext cx="2884489" cy="2163366"/>
          </a:xfrm>
          <a:prstGeom prst="rect">
            <a:avLst/>
          </a:prstGeom>
        </p:spPr>
      </p:pic>
      <p:pic>
        <p:nvPicPr>
          <p:cNvPr id="5" name="Obrázek 7" descr="Obsah obrázku interiér, stojící, muž, vykachlíkované&#10;&#10;Popis byl vytvořen automaticky">
            <a:extLst>
              <a:ext uri="{FF2B5EF4-FFF2-40B4-BE49-F238E27FC236}">
                <a16:creationId xmlns:a16="http://schemas.microsoft.com/office/drawing/2014/main" id="{D006017B-F425-42E8-A065-570CCF01F958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6200000">
            <a:off x="7736812" y="3770096"/>
            <a:ext cx="2750705" cy="2063028"/>
          </a:xfrm>
          <a:prstGeom prst="rect">
            <a:avLst/>
          </a:prstGeom>
        </p:spPr>
      </p:pic>
      <p:pic>
        <p:nvPicPr>
          <p:cNvPr id="11" name="Obrázek2">
            <a:extLst>
              <a:ext uri="{FF2B5EF4-FFF2-40B4-BE49-F238E27FC236}">
                <a16:creationId xmlns:a16="http://schemas.microsoft.com/office/drawing/2014/main" id="{582CF89E-D74D-44BE-B012-915EC98EE92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55841" y="5941683"/>
            <a:ext cx="824688" cy="8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3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9D57D7-FB29-4B86-97E0-9D8437A4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000" dirty="0"/>
              <a:t>Modro-černé pruhované dresy ERREA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14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66FEC"/>
          </a:solidFill>
          <a:ln w="38100" cap="rnd">
            <a:solidFill>
              <a:srgbClr val="266FE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B836B3-61A4-4667-B93F-791C0AC81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7494" y="2706624"/>
            <a:ext cx="6755626" cy="3483864"/>
          </a:xfrm>
        </p:spPr>
        <p:txBody>
          <a:bodyPr>
            <a:normAutofit/>
          </a:bodyPr>
          <a:lstStyle/>
          <a:p>
            <a:r>
              <a:rPr lang="cs-CZ" dirty="0"/>
              <a:t>15 x dres (od 2 do 16)</a:t>
            </a:r>
          </a:p>
          <a:p>
            <a:r>
              <a:rPr lang="cs-CZ" dirty="0"/>
              <a:t>Pánské, velikost S (spíše odpovídá vel. M/L)</a:t>
            </a:r>
          </a:p>
          <a:p>
            <a:r>
              <a:rPr lang="cs-CZ" dirty="0"/>
              <a:t>Cena za kus = 50,-</a:t>
            </a:r>
          </a:p>
          <a:p>
            <a:r>
              <a:rPr lang="cs-CZ" dirty="0"/>
              <a:t>Cena za celou sadu = </a:t>
            </a:r>
            <a:r>
              <a:rPr lang="cs-CZ" b="1" dirty="0">
                <a:solidFill>
                  <a:srgbClr val="FF0000"/>
                </a:solidFill>
              </a:rPr>
              <a:t>600,-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Obrázek 6" descr="Obsah obrázku klávesnice, vsedě, dort, stůl&#10;&#10;Popis byl vytvořen automaticky">
            <a:extLst>
              <a:ext uri="{FF2B5EF4-FFF2-40B4-BE49-F238E27FC236}">
                <a16:creationId xmlns:a16="http://schemas.microsoft.com/office/drawing/2014/main" id="{4F2A8969-857F-478E-B2CA-C830AAFFED09}"/>
              </a:ext>
            </a:extLst>
          </p:cNvPr>
          <p:cNvPicPr>
            <a:picLocks/>
          </p:cNvPicPr>
          <p:nvPr/>
        </p:nvPicPr>
        <p:blipFill>
          <a:blip r:embed="rId2"/>
          <a:stretch/>
        </p:blipFill>
        <p:spPr>
          <a:xfrm>
            <a:off x="1211683" y="612648"/>
            <a:ext cx="2230930" cy="2816352"/>
          </a:xfrm>
          <a:prstGeom prst="rect">
            <a:avLst/>
          </a:prstGeom>
        </p:spPr>
      </p:pic>
      <p:pic>
        <p:nvPicPr>
          <p:cNvPr id="5" name="Obrázek 8" descr="Obsah obrázku klávesnice, vsedě, počítač, stůl&#10;&#10;Popis byl vytvořen automaticky">
            <a:extLst>
              <a:ext uri="{FF2B5EF4-FFF2-40B4-BE49-F238E27FC236}">
                <a16:creationId xmlns:a16="http://schemas.microsoft.com/office/drawing/2014/main" id="{3FDBE9F0-86C7-4BEF-96EE-73971C8A4AC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391840" y="4014216"/>
            <a:ext cx="1870615" cy="2176272"/>
          </a:xfrm>
          <a:prstGeom prst="rect">
            <a:avLst/>
          </a:prstGeom>
        </p:spPr>
      </p:pic>
      <p:pic>
        <p:nvPicPr>
          <p:cNvPr id="10" name="Obrázek2">
            <a:extLst>
              <a:ext uri="{FF2B5EF4-FFF2-40B4-BE49-F238E27FC236}">
                <a16:creationId xmlns:a16="http://schemas.microsoft.com/office/drawing/2014/main" id="{621A3054-3662-486C-A782-C68C0E39223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0961916" y="5786235"/>
            <a:ext cx="824688" cy="8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3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1CF402-7B06-428D-855C-7A123B5C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400"/>
              <a:t>Červené pánské dresy ERREA</a:t>
            </a:r>
            <a:br>
              <a:rPr lang="cs-CZ" sz="4400"/>
            </a:br>
            <a:endParaRPr lang="cs-CZ" sz="440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5AD8443-F80F-481A-A3DE-89A2D0BA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65475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F275E"/>
          </a:solidFill>
          <a:ln w="38100" cap="rnd">
            <a:solidFill>
              <a:srgbClr val="BF275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10954D-DF6D-464A-9FB0-46419CF9D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cs-CZ" dirty="0"/>
              <a:t>14 x dres (od 2 do 16) + trenky</a:t>
            </a:r>
          </a:p>
          <a:p>
            <a:r>
              <a:rPr lang="cs-CZ" dirty="0"/>
              <a:t>Chybí „13“</a:t>
            </a:r>
          </a:p>
          <a:p>
            <a:r>
              <a:rPr lang="cs-CZ" dirty="0"/>
              <a:t>Velikost M/L</a:t>
            </a:r>
          </a:p>
          <a:p>
            <a:r>
              <a:rPr lang="cs-CZ" dirty="0"/>
              <a:t>Cena za kus = 50,-</a:t>
            </a:r>
          </a:p>
          <a:p>
            <a:r>
              <a:rPr lang="cs-CZ" dirty="0"/>
              <a:t>Cena za sadu = </a:t>
            </a:r>
            <a:r>
              <a:rPr lang="cs-CZ" b="1" dirty="0">
                <a:solidFill>
                  <a:srgbClr val="FF0000"/>
                </a:solidFill>
              </a:rPr>
              <a:t>650,-</a:t>
            </a:r>
          </a:p>
          <a:p>
            <a:endParaRPr lang="en-US" dirty="0"/>
          </a:p>
        </p:txBody>
      </p:sp>
      <p:pic>
        <p:nvPicPr>
          <p:cNvPr id="5" name="Obrázek 11" descr="Obsah obrázku vsedě, stůl, cihla, vykachlíkované&#10;&#10;Popis byl vytvořen automaticky">
            <a:extLst>
              <a:ext uri="{FF2B5EF4-FFF2-40B4-BE49-F238E27FC236}">
                <a16:creationId xmlns:a16="http://schemas.microsoft.com/office/drawing/2014/main" id="{F920FF38-5DAE-4F74-8766-BFA5FB3926F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581886" y="362384"/>
            <a:ext cx="2232626" cy="2884488"/>
          </a:xfrm>
          <a:prstGeom prst="rect">
            <a:avLst/>
          </a:prstGeom>
        </p:spPr>
      </p:pic>
      <p:pic>
        <p:nvPicPr>
          <p:cNvPr id="4" name="Obrázek 6" descr="Obsah obrázku budova, oranžová, cihla, vsedě&#10;&#10;Popis byl vytvořen automaticky">
            <a:extLst>
              <a:ext uri="{FF2B5EF4-FFF2-40B4-BE49-F238E27FC236}">
                <a16:creationId xmlns:a16="http://schemas.microsoft.com/office/drawing/2014/main" id="{D84A21F5-8F5A-4986-AAEC-477D9B19FB4A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9380347" y="362383"/>
            <a:ext cx="2291566" cy="2884489"/>
          </a:xfrm>
          <a:prstGeom prst="rect">
            <a:avLst/>
          </a:prstGeom>
        </p:spPr>
      </p:pic>
      <p:pic>
        <p:nvPicPr>
          <p:cNvPr id="6" name="Obrázek 7" descr="Obsah obrázku oblečení, držení, drak, vsedě&#10;&#10;Popis byl vytvořen automaticky">
            <a:extLst>
              <a:ext uri="{FF2B5EF4-FFF2-40B4-BE49-F238E27FC236}">
                <a16:creationId xmlns:a16="http://schemas.microsoft.com/office/drawing/2014/main" id="{89A7CB08-41FB-4136-960B-2F0A8ABC69AE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6200000">
            <a:off x="7736812" y="2967807"/>
            <a:ext cx="2750705" cy="3667606"/>
          </a:xfrm>
          <a:prstGeom prst="rect">
            <a:avLst/>
          </a:prstGeom>
        </p:spPr>
      </p:pic>
      <p:pic>
        <p:nvPicPr>
          <p:cNvPr id="11" name="Obrázek2">
            <a:extLst>
              <a:ext uri="{FF2B5EF4-FFF2-40B4-BE49-F238E27FC236}">
                <a16:creationId xmlns:a16="http://schemas.microsoft.com/office/drawing/2014/main" id="{DE8AC443-A602-47EA-BFF3-88A4B6E08BC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55841" y="5941683"/>
            <a:ext cx="824688" cy="8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3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157EE4E-8388-4895-A741-2D8502B88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F35605-577F-489C-A3AB-ED290733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320" y="365125"/>
            <a:ext cx="5295015" cy="206380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400"/>
              <a:t>Žluto–černé dresy DV SPORT</a:t>
            </a:r>
            <a:br>
              <a:rPr lang="pl-PL" sz="4400"/>
            </a:br>
            <a:endParaRPr lang="cs-CZ" sz="4400"/>
          </a:p>
        </p:txBody>
      </p:sp>
      <p:pic>
        <p:nvPicPr>
          <p:cNvPr id="5" name="Obrázek 11" descr="Obsah obrázku interiér, vsedě, počítač, stůl&#10;&#10;Popis byl vytvořen automaticky">
            <a:extLst>
              <a:ext uri="{FF2B5EF4-FFF2-40B4-BE49-F238E27FC236}">
                <a16:creationId xmlns:a16="http://schemas.microsoft.com/office/drawing/2014/main" id="{B20E9112-F06A-45C4-86B5-35564AB6077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92152" y="362384"/>
            <a:ext cx="2358492" cy="2884487"/>
          </a:xfrm>
          <a:prstGeom prst="rect">
            <a:avLst/>
          </a:prstGeom>
        </p:spPr>
      </p:pic>
      <p:pic>
        <p:nvPicPr>
          <p:cNvPr id="4" name="Obrázek 7" descr="Obsah obrázku počítač, vsedě, stůl, klávesnice&#10;&#10;Popis byl vytvořen automaticky">
            <a:extLst>
              <a:ext uri="{FF2B5EF4-FFF2-40B4-BE49-F238E27FC236}">
                <a16:creationId xmlns:a16="http://schemas.microsoft.com/office/drawing/2014/main" id="{74758AFB-0C0B-417D-AD35-36B0A2B7DD34}"/>
              </a:ext>
            </a:extLst>
          </p:cNvPr>
          <p:cNvPicPr>
            <a:picLocks/>
          </p:cNvPicPr>
          <p:nvPr/>
        </p:nvPicPr>
        <p:blipFill>
          <a:blip r:embed="rId3"/>
          <a:stretch/>
        </p:blipFill>
        <p:spPr>
          <a:xfrm>
            <a:off x="3188927" y="362383"/>
            <a:ext cx="2388993" cy="2884489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35AD8443-F80F-481A-A3DE-89A2D0BA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320" y="265475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E0D81F"/>
          </a:solidFill>
          <a:ln w="38100" cap="rnd">
            <a:solidFill>
              <a:srgbClr val="E0D81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2B887AF7-F3FD-4218-9820-77B373809713}"/>
              </a:ext>
            </a:extLst>
          </p:cNvPr>
          <p:cNvPicPr/>
          <p:nvPr/>
        </p:nvPicPr>
        <p:blipFill>
          <a:blip r:embed="rId4"/>
          <a:stretch/>
        </p:blipFill>
        <p:spPr>
          <a:xfrm rot="16200000">
            <a:off x="1653429" y="2971007"/>
            <a:ext cx="2747962" cy="366394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B0AA5C-2914-430F-B331-1A7B23134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320" y="2908005"/>
            <a:ext cx="5295015" cy="3268957"/>
          </a:xfrm>
        </p:spPr>
        <p:txBody>
          <a:bodyPr>
            <a:normAutofit/>
          </a:bodyPr>
          <a:lstStyle/>
          <a:p>
            <a:r>
              <a:rPr lang="cs-CZ" dirty="0"/>
              <a:t>15 x dres (od 2 – 16) + trenky + stulpny</a:t>
            </a:r>
          </a:p>
          <a:p>
            <a:r>
              <a:rPr lang="cs-CZ" dirty="0"/>
              <a:t>Pánská velikost M/L</a:t>
            </a:r>
          </a:p>
          <a:p>
            <a:r>
              <a:rPr lang="cs-CZ" dirty="0"/>
              <a:t>Cena za kus = 50,-</a:t>
            </a:r>
          </a:p>
          <a:p>
            <a:r>
              <a:rPr lang="cs-CZ" dirty="0"/>
              <a:t>Cena za celou sadu = </a:t>
            </a:r>
            <a:r>
              <a:rPr lang="cs-CZ" b="1" dirty="0">
                <a:solidFill>
                  <a:srgbClr val="FF0000"/>
                </a:solidFill>
              </a:rPr>
              <a:t>650,-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Obrázek2">
            <a:extLst>
              <a:ext uri="{FF2B5EF4-FFF2-40B4-BE49-F238E27FC236}">
                <a16:creationId xmlns:a16="http://schemas.microsoft.com/office/drawing/2014/main" id="{A24F2DA7-CA84-4610-B02F-BF2EF2F1659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0996565" y="5847036"/>
            <a:ext cx="824688" cy="8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8971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468</Words>
  <Application>Microsoft Office PowerPoint</Application>
  <PresentationFormat>Širokoúhlá obrazovka</PresentationFormat>
  <Paragraphs>70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Modern Love</vt:lpstr>
      <vt:lpstr>The Hand</vt:lpstr>
      <vt:lpstr>SketchyVTI</vt:lpstr>
      <vt:lpstr>BAZAR MFK CHRUDIM</vt:lpstr>
      <vt:lpstr>Žluté dresy UMBRO </vt:lpstr>
      <vt:lpstr>Červeno-bílé pruhované dresy NIKE </vt:lpstr>
      <vt:lpstr>Fialové dětské dresy UMBRO </vt:lpstr>
      <vt:lpstr>Zelené dětské dresy KIK  </vt:lpstr>
      <vt:lpstr>Žluté dresy UMBRO - Erapack </vt:lpstr>
      <vt:lpstr>Modro-černé pruhované dresy ERREA </vt:lpstr>
      <vt:lpstr>Červené pánské dresy ERREA </vt:lpstr>
      <vt:lpstr>Žluto–černé dresy DV SPORT </vt:lpstr>
      <vt:lpstr>Fosforové dětské dresy SALLER </vt:lpstr>
      <vt:lpstr>Šedé dresy GEMS s dlouhým rukávem </vt:lpstr>
      <vt:lpstr>Žluté pánské dresy UMBRO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BAZAR MFK CHRUDIM</dc:title>
  <dc:creator>Ondřej Kesner</dc:creator>
  <cp:lastModifiedBy>Ondřej Kesner</cp:lastModifiedBy>
  <cp:revision>10</cp:revision>
  <dcterms:created xsi:type="dcterms:W3CDTF">2021-02-01T20:40:05Z</dcterms:created>
  <dcterms:modified xsi:type="dcterms:W3CDTF">2021-02-02T19:45:16Z</dcterms:modified>
</cp:coreProperties>
</file>