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0.xml" ContentType="application/vnd.openxmlformats-officedocument.presentationml.notesSlide+xml"/>
  <Override PartName="/ppt/ink/ink13.xml" ContentType="application/inkml+xml"/>
  <Override PartName="/ppt/notesSlides/notesSlide11.xml" ContentType="application/vnd.openxmlformats-officedocument.presentationml.notesSlide+xml"/>
  <Override PartName="/ppt/ink/ink14.xml" ContentType="application/inkml+xml"/>
  <Override PartName="/ppt/notesSlides/notesSlide12.xml" ContentType="application/vnd.openxmlformats-officedocument.presentationml.notesSlide+xml"/>
  <Override PartName="/ppt/ink/ink15.xml" ContentType="application/inkml+xml"/>
  <Override PartName="/ppt/notesSlides/notesSlide13.xml" ContentType="application/vnd.openxmlformats-officedocument.presentationml.notesSlide+xml"/>
  <Override PartName="/ppt/ink/ink16.xml" ContentType="application/inkml+xml"/>
  <Override PartName="/ppt/notesSlides/notesSlide14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5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notesSlides/notesSlide16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notesSlides/notesSlide17.xml" ContentType="application/vnd.openxmlformats-officedocument.presentationml.notesSlide+xml"/>
  <Override PartName="/ppt/ink/ink31.xml" ContentType="application/inkml+xml"/>
  <Override PartName="/ppt/notesSlides/notesSlide18.xml" ContentType="application/vnd.openxmlformats-officedocument.presentationml.notesSlide+xml"/>
  <Override PartName="/ppt/ink/ink32.xml" ContentType="application/inkml+xml"/>
  <Override PartName="/ppt/notesSlides/notesSlide19.xml" ContentType="application/vnd.openxmlformats-officedocument.presentationml.notesSlide+xml"/>
  <Override PartName="/ppt/ink/ink33.xml" ContentType="application/inkml+xml"/>
  <Override PartName="/ppt/notesSlides/notesSlide20.xml" ContentType="application/vnd.openxmlformats-officedocument.presentationml.notesSlide+xml"/>
  <Override PartName="/ppt/ink/ink34.xml" ContentType="application/inkml+xml"/>
  <Override PartName="/ppt/notesSlides/notesSlide21.xml" ContentType="application/vnd.openxmlformats-officedocument.presentationml.notesSlide+xml"/>
  <Override PartName="/ppt/ink/ink35.xml" ContentType="application/inkml+xml"/>
  <Override PartName="/ppt/notesSlides/notesSlide22.xml" ContentType="application/vnd.openxmlformats-officedocument.presentationml.notesSlide+xml"/>
  <Override PartName="/ppt/ink/ink36.xml" ContentType="application/inkml+xml"/>
  <Override PartName="/ppt/notesSlides/notesSlide23.xml" ContentType="application/vnd.openxmlformats-officedocument.presentationml.notesSlide+xml"/>
  <Override PartName="/ppt/ink/ink37.xml" ContentType="application/inkml+xml"/>
  <Override PartName="/ppt/notesSlides/notesSlide24.xml" ContentType="application/vnd.openxmlformats-officedocument.presentationml.notesSlide+xml"/>
  <Override PartName="/ppt/ink/ink38.xml" ContentType="application/inkml+xml"/>
  <Override PartName="/ppt/notesSlides/notesSlide25.xml" ContentType="application/vnd.openxmlformats-officedocument.presentationml.notesSlide+xml"/>
  <Override PartName="/ppt/ink/ink39.xml" ContentType="application/inkml+xml"/>
  <Override PartName="/ppt/notesSlides/notesSlide26.xml" ContentType="application/vnd.openxmlformats-officedocument.presentationml.notesSlide+xml"/>
  <Override PartName="/ppt/ink/ink40.xml" ContentType="application/inkml+xml"/>
  <Override PartName="/ppt/notesSlides/notesSlide27.xml" ContentType="application/vnd.openxmlformats-officedocument.presentationml.notesSlide+xml"/>
  <Override PartName="/ppt/ink/ink41.xml" ContentType="application/inkml+xml"/>
  <Override PartName="/ppt/notesSlides/notesSlide28.xml" ContentType="application/vnd.openxmlformats-officedocument.presentationml.notesSlide+xml"/>
  <Override PartName="/ppt/ink/ink42.xml" ContentType="application/inkml+xml"/>
  <Override PartName="/ppt/notesSlides/notesSlide29.xml" ContentType="application/vnd.openxmlformats-officedocument.presentationml.notesSlide+xml"/>
  <Override PartName="/ppt/ink/ink4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1"/>
  </p:notesMasterIdLst>
  <p:sldIdLst>
    <p:sldId id="256" r:id="rId2"/>
    <p:sldId id="305" r:id="rId3"/>
    <p:sldId id="276" r:id="rId4"/>
    <p:sldId id="317" r:id="rId5"/>
    <p:sldId id="304" r:id="rId6"/>
    <p:sldId id="303" r:id="rId7"/>
    <p:sldId id="258" r:id="rId8"/>
    <p:sldId id="257" r:id="rId9"/>
    <p:sldId id="278" r:id="rId10"/>
    <p:sldId id="300" r:id="rId11"/>
    <p:sldId id="262" r:id="rId12"/>
    <p:sldId id="263" r:id="rId13"/>
    <p:sldId id="301" r:id="rId14"/>
    <p:sldId id="302" r:id="rId15"/>
    <p:sldId id="269" r:id="rId16"/>
    <p:sldId id="277" r:id="rId17"/>
    <p:sldId id="315" r:id="rId18"/>
    <p:sldId id="316" r:id="rId19"/>
    <p:sldId id="266" r:id="rId20"/>
    <p:sldId id="308" r:id="rId21"/>
    <p:sldId id="282" r:id="rId22"/>
    <p:sldId id="306" r:id="rId23"/>
    <p:sldId id="307" r:id="rId24"/>
    <p:sldId id="265" r:id="rId25"/>
    <p:sldId id="267" r:id="rId26"/>
    <p:sldId id="268" r:id="rId27"/>
    <p:sldId id="312" r:id="rId28"/>
    <p:sldId id="311" r:id="rId29"/>
    <p:sldId id="313" r:id="rId30"/>
    <p:sldId id="309" r:id="rId31"/>
    <p:sldId id="310" r:id="rId32"/>
    <p:sldId id="280" r:id="rId33"/>
    <p:sldId id="279" r:id="rId34"/>
    <p:sldId id="281" r:id="rId35"/>
    <p:sldId id="283" r:id="rId36"/>
    <p:sldId id="284" r:id="rId37"/>
    <p:sldId id="260" r:id="rId38"/>
    <p:sldId id="261" r:id="rId39"/>
    <p:sldId id="270" r:id="rId40"/>
    <p:sldId id="272" r:id="rId41"/>
    <p:sldId id="273" r:id="rId42"/>
    <p:sldId id="287" r:id="rId43"/>
    <p:sldId id="271" r:id="rId44"/>
    <p:sldId id="288" r:id="rId45"/>
    <p:sldId id="274" r:id="rId46"/>
    <p:sldId id="286" r:id="rId47"/>
    <p:sldId id="285" r:id="rId48"/>
    <p:sldId id="294" r:id="rId49"/>
    <p:sldId id="297" r:id="rId50"/>
    <p:sldId id="295" r:id="rId51"/>
    <p:sldId id="298" r:id="rId52"/>
    <p:sldId id="296" r:id="rId53"/>
    <p:sldId id="293" r:id="rId54"/>
    <p:sldId id="299" r:id="rId55"/>
    <p:sldId id="289" r:id="rId56"/>
    <p:sldId id="290" r:id="rId57"/>
    <p:sldId id="291" r:id="rId58"/>
    <p:sldId id="292" r:id="rId59"/>
    <p:sldId id="275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FE3D2-69F5-4F7E-8CF9-1118BF2AFC8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364BFE-C733-4C5D-BAEF-841C18449900}">
      <dgm:prSet/>
      <dgm:spPr/>
      <dgm:t>
        <a:bodyPr/>
        <a:lstStyle/>
        <a:p>
          <a:r>
            <a:rPr lang="cs-CZ" dirty="0"/>
            <a:t>+ 420 606 249 698</a:t>
          </a:r>
          <a:endParaRPr lang="en-US" dirty="0"/>
        </a:p>
      </dgm:t>
    </dgm:pt>
    <dgm:pt modelId="{9C3FBD78-20BF-4506-A7B1-06EA981F4DB8}" type="parTrans" cxnId="{670B8B0B-C63C-46C9-B2BC-3034E553CE37}">
      <dgm:prSet/>
      <dgm:spPr/>
      <dgm:t>
        <a:bodyPr/>
        <a:lstStyle/>
        <a:p>
          <a:endParaRPr lang="en-US"/>
        </a:p>
      </dgm:t>
    </dgm:pt>
    <dgm:pt modelId="{C286C863-6E41-48DD-B76C-1905D54E3053}" type="sibTrans" cxnId="{670B8B0B-C63C-46C9-B2BC-3034E553CE37}">
      <dgm:prSet/>
      <dgm:spPr/>
      <dgm:t>
        <a:bodyPr/>
        <a:lstStyle/>
        <a:p>
          <a:endParaRPr lang="en-US"/>
        </a:p>
      </dgm:t>
    </dgm:pt>
    <dgm:pt modelId="{7CBAA475-ED63-4038-B103-7F5EB960E030}">
      <dgm:prSet/>
      <dgm:spPr/>
      <dgm:t>
        <a:bodyPr/>
        <a:lstStyle/>
        <a:p>
          <a:r>
            <a:rPr lang="cs-CZ" dirty="0"/>
            <a:t>kesner@mfkchrudim.cz</a:t>
          </a:r>
          <a:endParaRPr lang="en-US" dirty="0"/>
        </a:p>
      </dgm:t>
    </dgm:pt>
    <dgm:pt modelId="{69228AFC-BB4B-446C-96CE-3B7A969426CD}" type="parTrans" cxnId="{6F94AEA6-BA43-46C0-B3E7-21ED4E798A1B}">
      <dgm:prSet/>
      <dgm:spPr/>
      <dgm:t>
        <a:bodyPr/>
        <a:lstStyle/>
        <a:p>
          <a:endParaRPr lang="en-US"/>
        </a:p>
      </dgm:t>
    </dgm:pt>
    <dgm:pt modelId="{679A16D7-CF45-4B23-A2C7-1DD462E9380E}" type="sibTrans" cxnId="{6F94AEA6-BA43-46C0-B3E7-21ED4E798A1B}">
      <dgm:prSet/>
      <dgm:spPr/>
      <dgm:t>
        <a:bodyPr/>
        <a:lstStyle/>
        <a:p>
          <a:endParaRPr lang="en-US"/>
        </a:p>
      </dgm:t>
    </dgm:pt>
    <dgm:pt modelId="{F3CDDF38-9CF7-45E6-92DB-1894A1611F77}" type="pres">
      <dgm:prSet presAssocID="{8EAFE3D2-69F5-4F7E-8CF9-1118BF2AFC86}" presName="linear" presStyleCnt="0">
        <dgm:presLayoutVars>
          <dgm:animLvl val="lvl"/>
          <dgm:resizeHandles val="exact"/>
        </dgm:presLayoutVars>
      </dgm:prSet>
      <dgm:spPr/>
    </dgm:pt>
    <dgm:pt modelId="{FBC9B5D8-73BF-4A74-8B6E-BD00C948A1A2}" type="pres">
      <dgm:prSet presAssocID="{6E364BFE-C733-4C5D-BAEF-841C1844990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8B14856-7E79-4327-95E1-CEB79E068F25}" type="pres">
      <dgm:prSet presAssocID="{C286C863-6E41-48DD-B76C-1905D54E3053}" presName="spacer" presStyleCnt="0"/>
      <dgm:spPr/>
    </dgm:pt>
    <dgm:pt modelId="{A94E8524-79D7-4E6D-A8A6-FE52CF5B1395}" type="pres">
      <dgm:prSet presAssocID="{7CBAA475-ED63-4038-B103-7F5EB960E03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70B8B0B-C63C-46C9-B2BC-3034E553CE37}" srcId="{8EAFE3D2-69F5-4F7E-8CF9-1118BF2AFC86}" destId="{6E364BFE-C733-4C5D-BAEF-841C18449900}" srcOrd="0" destOrd="0" parTransId="{9C3FBD78-20BF-4506-A7B1-06EA981F4DB8}" sibTransId="{C286C863-6E41-48DD-B76C-1905D54E3053}"/>
    <dgm:cxn modelId="{07622910-D718-4A0D-9043-1A0F42B124E9}" type="presOf" srcId="{7CBAA475-ED63-4038-B103-7F5EB960E030}" destId="{A94E8524-79D7-4E6D-A8A6-FE52CF5B1395}" srcOrd="0" destOrd="0" presId="urn:microsoft.com/office/officeart/2005/8/layout/vList2"/>
    <dgm:cxn modelId="{EBA3BC27-4C18-46F5-8D7E-39B1A74FADA3}" type="presOf" srcId="{8EAFE3D2-69F5-4F7E-8CF9-1118BF2AFC86}" destId="{F3CDDF38-9CF7-45E6-92DB-1894A1611F77}" srcOrd="0" destOrd="0" presId="urn:microsoft.com/office/officeart/2005/8/layout/vList2"/>
    <dgm:cxn modelId="{F683BA83-ECB6-44B1-BC6D-968B1AC4092D}" type="presOf" srcId="{6E364BFE-C733-4C5D-BAEF-841C18449900}" destId="{FBC9B5D8-73BF-4A74-8B6E-BD00C948A1A2}" srcOrd="0" destOrd="0" presId="urn:microsoft.com/office/officeart/2005/8/layout/vList2"/>
    <dgm:cxn modelId="{6F94AEA6-BA43-46C0-B3E7-21ED4E798A1B}" srcId="{8EAFE3D2-69F5-4F7E-8CF9-1118BF2AFC86}" destId="{7CBAA475-ED63-4038-B103-7F5EB960E030}" srcOrd="1" destOrd="0" parTransId="{69228AFC-BB4B-446C-96CE-3B7A969426CD}" sibTransId="{679A16D7-CF45-4B23-A2C7-1DD462E9380E}"/>
    <dgm:cxn modelId="{CFE551A8-8DE1-471B-B584-F15D00EEBD0A}" type="presParOf" srcId="{F3CDDF38-9CF7-45E6-92DB-1894A1611F77}" destId="{FBC9B5D8-73BF-4A74-8B6E-BD00C948A1A2}" srcOrd="0" destOrd="0" presId="urn:microsoft.com/office/officeart/2005/8/layout/vList2"/>
    <dgm:cxn modelId="{21EDB852-DCA3-4BC8-AA49-C0B2013A6D35}" type="presParOf" srcId="{F3CDDF38-9CF7-45E6-92DB-1894A1611F77}" destId="{88B14856-7E79-4327-95E1-CEB79E068F25}" srcOrd="1" destOrd="0" presId="urn:microsoft.com/office/officeart/2005/8/layout/vList2"/>
    <dgm:cxn modelId="{28A8A534-B922-416A-815D-C0359E5A3FD8}" type="presParOf" srcId="{F3CDDF38-9CF7-45E6-92DB-1894A1611F77}" destId="{A94E8524-79D7-4E6D-A8A6-FE52CF5B13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9B5D8-73BF-4A74-8B6E-BD00C948A1A2}">
      <dsp:nvSpPr>
        <dsp:cNvPr id="0" name=""/>
        <dsp:cNvSpPr/>
      </dsp:nvSpPr>
      <dsp:spPr>
        <a:xfrm>
          <a:off x="0" y="623682"/>
          <a:ext cx="5178496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+ 420 606 249 698</a:t>
          </a:r>
          <a:endParaRPr lang="en-US" sz="6500" kern="1200" dirty="0"/>
        </a:p>
      </dsp:txBody>
      <dsp:txXfrm>
        <a:off x="76105" y="699787"/>
        <a:ext cx="5026286" cy="1406815"/>
      </dsp:txXfrm>
    </dsp:sp>
    <dsp:sp modelId="{A94E8524-79D7-4E6D-A8A6-FE52CF5B1395}">
      <dsp:nvSpPr>
        <dsp:cNvPr id="0" name=""/>
        <dsp:cNvSpPr/>
      </dsp:nvSpPr>
      <dsp:spPr>
        <a:xfrm>
          <a:off x="0" y="2369907"/>
          <a:ext cx="5178496" cy="1559025"/>
        </a:xfrm>
        <a:prstGeom prst="round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kesner@mfkchrudim.cz</a:t>
          </a:r>
          <a:endParaRPr lang="en-US" sz="6500" kern="1200" dirty="0"/>
        </a:p>
      </dsp:txBody>
      <dsp:txXfrm>
        <a:off x="76105" y="2446012"/>
        <a:ext cx="5026286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09:36.2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43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43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18:31.6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15:39.7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33:08.0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2:13:09.6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43:5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43:5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C1020-7A59-4462-A749-425AB31E0BAA}" type="datetimeFigureOut">
              <a:rPr lang="cs-CZ" smtClean="0"/>
              <a:t>11.10.2021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99932-1A29-4CAA-92A7-93F22FB0A5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22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53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4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  <a:p>
            <a:r>
              <a:rPr lang="cs-CZ" dirty="0"/>
              <a:t>4ks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75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872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923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341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398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05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  <a:p>
            <a:r>
              <a:rPr lang="cs-CZ" dirty="0"/>
              <a:t>3ks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895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16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82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422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407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940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492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459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877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249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83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28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96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28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83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40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156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5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6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22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9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2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9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0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3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4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6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7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4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jp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1.png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33.xml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.png"/><Relationship Id="rId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8C82F-D5DF-4CF7-8133-95D6710BE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24" y="641289"/>
            <a:ext cx="3571810" cy="3573516"/>
          </a:xfrm>
        </p:spPr>
        <p:txBody>
          <a:bodyPr>
            <a:normAutofit/>
          </a:bodyPr>
          <a:lstStyle/>
          <a:p>
            <a:r>
              <a:rPr lang="cs-CZ" sz="5800" dirty="0"/>
              <a:t>BAZAR MFK CHRUDIM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49BB23-EFBA-418F-98CB-D5E94B632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r>
              <a:rPr lang="cs-CZ" sz="4400" b="1" dirty="0"/>
              <a:t>JAKO, SALLER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61A01"/>
          </a:solidFill>
          <a:ln w="38100" cap="rnd">
            <a:solidFill>
              <a:srgbClr val="F61A0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2">
            <a:extLst>
              <a:ext uri="{FF2B5EF4-FFF2-40B4-BE49-F238E27FC236}">
                <a16:creationId xmlns:a16="http://schemas.microsoft.com/office/drawing/2014/main" id="{726C4302-4C96-47E8-9449-5C50BF78298E}"/>
              </a:ext>
            </a:extLst>
          </p:cNvPr>
          <p:cNvPicPr/>
          <p:nvPr/>
        </p:nvPicPr>
        <p:blipFill rotWithShape="1">
          <a:blip r:embed="rId2"/>
          <a:srcRect t="8817" r="3" b="9504"/>
          <a:stretch/>
        </p:blipFill>
        <p:spPr>
          <a:xfrm>
            <a:off x="5186812" y="1148684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015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000" dirty="0"/>
              <a:t>ACTIVE tréninkové tepláky</a:t>
            </a:r>
            <a:endParaRPr lang="cs-CZ" sz="5600" dirty="0"/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8495</a:t>
            </a:r>
          </a:p>
          <a:p>
            <a:r>
              <a:rPr lang="cs-CZ" sz="2700" dirty="0"/>
              <a:t>Velikost: 152</a:t>
            </a:r>
          </a:p>
          <a:p>
            <a:r>
              <a:rPr lang="cs-CZ" sz="2700" dirty="0"/>
              <a:t>Postranní kapsy se zipem, spodní lem se zipem</a:t>
            </a:r>
          </a:p>
          <a:p>
            <a:r>
              <a:rPr lang="cs-CZ" sz="2700" dirty="0"/>
              <a:t>Stav: nošené, trošku se žmolkovatí 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170,-</a:t>
            </a:r>
          </a:p>
          <a:p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3" name="Obrázek 12" descr="Obsah obrázku oblečení, kalhotové, oblek&#10;&#10;Popis byl vytvořen automaticky">
            <a:extLst>
              <a:ext uri="{FF2B5EF4-FFF2-40B4-BE49-F238E27FC236}">
                <a16:creationId xmlns:a16="http://schemas.microsoft.com/office/drawing/2014/main" id="{1A7EE0CA-855A-47A2-BD3F-E97CC83EB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34" y="116759"/>
            <a:ext cx="2867025" cy="2867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2D631C-1850-46D6-8D8C-6C539BB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64" y="3200566"/>
            <a:ext cx="3803715" cy="2852786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518B604-5ED3-4CF4-AA49-9629B47D7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53" y="4535312"/>
            <a:ext cx="1700899" cy="17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D76CAC-AFC4-4127-AD69-AD05ECA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COMPETITION 2.0 tepláky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1640FA-9638-441C-8CDC-DF3C9141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045964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9218</a:t>
            </a:r>
          </a:p>
          <a:p>
            <a:r>
              <a:rPr lang="cs-CZ" sz="2700" dirty="0"/>
              <a:t>Velikost: S</a:t>
            </a:r>
          </a:p>
          <a:p>
            <a:r>
              <a:rPr lang="cs-CZ" sz="2700" dirty="0"/>
              <a:t>Postranní kapsy se zipem, žebrovaný spodní lem se zipem</a:t>
            </a:r>
          </a:p>
          <a:p>
            <a:r>
              <a:rPr lang="cs-CZ" sz="2700" dirty="0"/>
              <a:t>Stav: nové, nenošené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490,-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oblečení, kalhotové&#10;&#10;Popis byl vytvořen automaticky">
            <a:extLst>
              <a:ext uri="{FF2B5EF4-FFF2-40B4-BE49-F238E27FC236}">
                <a16:creationId xmlns:a16="http://schemas.microsoft.com/office/drawing/2014/main" id="{32AC7E56-1D10-45F1-9D1B-5F0CBA6E0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2EFC3119-CD8D-4ACE-8B7C-B2BB5BAC019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4629B78-F99B-426E-9F80-78F9A2BD7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26" y="4409252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COMPETITION 2.0 šortky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6218</a:t>
            </a:r>
          </a:p>
          <a:p>
            <a:r>
              <a:rPr lang="cs-CZ" sz="2700" dirty="0"/>
              <a:t>Velikost: 164</a:t>
            </a:r>
          </a:p>
          <a:p>
            <a:r>
              <a:rPr lang="cs-CZ" sz="2700" dirty="0"/>
              <a:t>Na šortkách potisk loga MFK Chrudim a „6“</a:t>
            </a:r>
          </a:p>
          <a:p>
            <a:r>
              <a:rPr lang="cs-CZ" sz="2700" dirty="0"/>
              <a:t>Postranní kapsy se zipem</a:t>
            </a:r>
          </a:p>
          <a:p>
            <a:r>
              <a:rPr lang="cs-CZ" sz="2700" dirty="0"/>
              <a:t>Stav: nové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250,-</a:t>
            </a:r>
          </a:p>
          <a:p>
            <a:endParaRPr lang="en-US" dirty="0"/>
          </a:p>
        </p:txBody>
      </p:sp>
      <p:pic>
        <p:nvPicPr>
          <p:cNvPr id="5" name="Zástupný obsah 4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2A0859E-0482-4659-8B44-D966A2EF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76" y="339852"/>
            <a:ext cx="3361944" cy="3361944"/>
          </a:xfrm>
          <a:prstGeom prst="rect">
            <a:avLst/>
          </a:prstGeom>
        </p:spPr>
      </p:pic>
      <p:pic>
        <p:nvPicPr>
          <p:cNvPr id="7" name="Obrázek 6" descr="Obsah obrázku oblečení, slipy, kalhotové&#10;&#10;Popis byl vytvořen automaticky">
            <a:extLst>
              <a:ext uri="{FF2B5EF4-FFF2-40B4-BE49-F238E27FC236}">
                <a16:creationId xmlns:a16="http://schemas.microsoft.com/office/drawing/2014/main" id="{6E0E3F6C-AF8C-499B-B5E1-97BCBB919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191762"/>
            <a:ext cx="2901696" cy="2176272"/>
          </a:xfrm>
          <a:prstGeom prst="rect">
            <a:avLst/>
          </a:prstGeom>
        </p:spPr>
      </p:pic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0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5600" dirty="0"/>
              <a:t>ANDERLECHT 2.0 trenýrky se slipy</a:t>
            </a:r>
            <a:endParaRPr lang="cs-CZ" sz="5600" dirty="0"/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4403</a:t>
            </a:r>
          </a:p>
          <a:p>
            <a:r>
              <a:rPr lang="cs-CZ" sz="2700" dirty="0"/>
              <a:t>Velikost: M</a:t>
            </a:r>
          </a:p>
          <a:p>
            <a:r>
              <a:rPr lang="cs-CZ" sz="2700" dirty="0"/>
              <a:t>Na trenýrkách potisk loga MFK Chrudim</a:t>
            </a:r>
          </a:p>
          <a:p>
            <a:r>
              <a:rPr lang="cs-CZ" sz="2700" dirty="0"/>
              <a:t>bez kapes</a:t>
            </a:r>
          </a:p>
          <a:p>
            <a:r>
              <a:rPr lang="cs-CZ" sz="2700" dirty="0"/>
              <a:t>Stav: nové, ideální na trénink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230,-</a:t>
            </a:r>
          </a:p>
          <a:p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6C4CCD3-5362-4DE1-8955-50F5D70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29184"/>
            <a:ext cx="2587658" cy="2587658"/>
          </a:xfrm>
          <a:prstGeom prst="rect">
            <a:avLst/>
          </a:prstGeom>
        </p:spPr>
      </p:pic>
      <p:pic>
        <p:nvPicPr>
          <p:cNvPr id="8" name="Obrázek 7" descr="Obsah obrázku slipy&#10;&#10;Popis byl vytvořen automaticky">
            <a:extLst>
              <a:ext uri="{FF2B5EF4-FFF2-40B4-BE49-F238E27FC236}">
                <a16:creationId xmlns:a16="http://schemas.microsoft.com/office/drawing/2014/main" id="{554F2C4D-52C9-42BF-B1A8-22E5F34B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261" y="2631479"/>
            <a:ext cx="4153716" cy="31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MANCHESTER 2.0 trenýrky bez slipů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4400</a:t>
            </a:r>
          </a:p>
          <a:p>
            <a:r>
              <a:rPr lang="cs-CZ" sz="2700" dirty="0"/>
              <a:t>Velikost: S</a:t>
            </a:r>
          </a:p>
          <a:p>
            <a:r>
              <a:rPr lang="cs-CZ" sz="2700" dirty="0"/>
              <a:t>bez kapes</a:t>
            </a:r>
          </a:p>
          <a:p>
            <a:r>
              <a:rPr lang="cs-CZ" sz="2700" dirty="0"/>
              <a:t>Stav: použité, ale zachovalé (ideální na trénink)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190,-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6C4CCD3-5362-4DE1-8955-50F5D70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29184"/>
            <a:ext cx="2587658" cy="2587658"/>
          </a:xfrm>
          <a:prstGeom prst="rect">
            <a:avLst/>
          </a:prstGeom>
        </p:spPr>
      </p:pic>
      <p:pic>
        <p:nvPicPr>
          <p:cNvPr id="5" name="Obrázek 4" descr="Obsah obrázku oblečení, slipy&#10;&#10;Popis byl vytvořen automaticky">
            <a:extLst>
              <a:ext uri="{FF2B5EF4-FFF2-40B4-BE49-F238E27FC236}">
                <a16:creationId xmlns:a16="http://schemas.microsoft.com/office/drawing/2014/main" id="{00F0D36F-B375-4E34-B3AA-6381D9734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704" y="3212034"/>
            <a:ext cx="3811509" cy="28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1E12DF-02EC-4AC7-A559-E4ED50C1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TEAM mikina </a:t>
            </a:r>
            <a:br>
              <a:rPr lang="cs-CZ" dirty="0"/>
            </a:br>
            <a:r>
              <a:rPr lang="cs-CZ" dirty="0"/>
              <a:t>s kapucí zip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0F40C-F75E-4B46-8BF6-3E9F222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10612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6833</a:t>
            </a:r>
          </a:p>
          <a:p>
            <a:r>
              <a:rPr lang="cs-CZ" sz="2700" dirty="0"/>
              <a:t>Velikost: XL</a:t>
            </a:r>
          </a:p>
          <a:p>
            <a:r>
              <a:rPr lang="cs-CZ" sz="2700" dirty="0"/>
              <a:t>Potisknuté logo MFK Chrudim (není na obrázku)</a:t>
            </a:r>
          </a:p>
          <a:p>
            <a:r>
              <a:rPr lang="cs-CZ" sz="2700" dirty="0"/>
              <a:t>Venkovní kapsy, žebrované lemy</a:t>
            </a:r>
          </a:p>
          <a:p>
            <a:r>
              <a:rPr lang="cs-CZ" sz="2700" dirty="0"/>
              <a:t>Stav: nová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600,-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oblečení, oblek, svetr, bunda&#10;&#10;Popis byl vytvořen automaticky">
            <a:extLst>
              <a:ext uri="{FF2B5EF4-FFF2-40B4-BE49-F238E27FC236}">
                <a16:creationId xmlns:a16="http://schemas.microsoft.com/office/drawing/2014/main" id="{F4009B16-B9DA-4661-AB35-311D80A11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89" y="837057"/>
            <a:ext cx="5183886" cy="5183886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AE5F3796-74E3-416E-BFEF-EF32D9260BE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97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1E12DF-02EC-4AC7-A559-E4ED50C1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RAIN šusťáková bunda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0F40C-F75E-4B46-8BF6-3E9F222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10612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7401</a:t>
            </a:r>
          </a:p>
          <a:p>
            <a:r>
              <a:rPr lang="cs-CZ" sz="2700" dirty="0"/>
              <a:t>Velikost: 3XL</a:t>
            </a:r>
          </a:p>
          <a:p>
            <a:r>
              <a:rPr lang="cs-CZ" sz="2700" dirty="0"/>
              <a:t>Potisknuté logo MFK Chrudim</a:t>
            </a:r>
          </a:p>
          <a:p>
            <a:r>
              <a:rPr lang="cs-CZ" sz="2700" dirty="0"/>
              <a:t>Stav: nová, chybí cedulka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550,-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AE5F3796-74E3-416E-BFEF-EF32D9260B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bunda&#10;&#10;Popis byl vytvořen automaticky">
            <a:extLst>
              <a:ext uri="{FF2B5EF4-FFF2-40B4-BE49-F238E27FC236}">
                <a16:creationId xmlns:a16="http://schemas.microsoft.com/office/drawing/2014/main" id="{7743D665-143D-42B3-BDC5-64036C640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79" y="180955"/>
            <a:ext cx="3153177" cy="3153177"/>
          </a:xfrm>
          <a:prstGeom prst="rect">
            <a:avLst/>
          </a:prstGeom>
        </p:spPr>
      </p:pic>
      <p:pic>
        <p:nvPicPr>
          <p:cNvPr id="7" name="Obrázek 6" descr="Obsah obrázku taška, oblečení, několik&#10;&#10;Popis byl vytvořen automaticky">
            <a:extLst>
              <a:ext uri="{FF2B5EF4-FFF2-40B4-BE49-F238E27FC236}">
                <a16:creationId xmlns:a16="http://schemas.microsoft.com/office/drawing/2014/main" id="{206B6AF4-D30E-4BF5-86C8-5540320BFD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3361" b="740"/>
          <a:stretch/>
        </p:blipFill>
        <p:spPr>
          <a:xfrm rot="5400000">
            <a:off x="6941064" y="3733895"/>
            <a:ext cx="3055606" cy="27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22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BASE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Kód produktu na eshopu JAKO: 6165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</a:t>
            </a:r>
          </a:p>
          <a:p>
            <a:r>
              <a:rPr lang="cs-CZ" dirty="0"/>
              <a:t>100 % bavlna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71D3B48-043D-4BE1-A811-97470D31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5143" y="1584894"/>
            <a:ext cx="4979187" cy="37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1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BASE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Kód produktu na eshopu JAKO: 6165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</a:t>
            </a:r>
          </a:p>
          <a:p>
            <a:r>
              <a:rPr lang="cs-CZ" dirty="0"/>
              <a:t>100 % bavlna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CFEF1D-85A5-4777-9D8C-9D4727F5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762" y="1832910"/>
            <a:ext cx="4765512" cy="35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6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PROMO funkční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6164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Chrudim a „7“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230,-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Zástupný obsah 6" descr="Obsah obrázku košile, oblečení&#10;&#10;Popis byl vytvořen automaticky">
            <a:extLst>
              <a:ext uri="{FF2B5EF4-FFF2-40B4-BE49-F238E27FC236}">
                <a16:creationId xmlns:a16="http://schemas.microsoft.com/office/drawing/2014/main" id="{18A44194-AD35-4CD0-8FA5-AB8572B3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3716"/>
            <a:ext cx="4014216" cy="4014216"/>
          </a:xfrm>
          <a:prstGeom prst="rect">
            <a:avLst/>
          </a:prstGeom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69D75626-C5ED-4044-8B31-801176B18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</a:t>
            </a:r>
            <a:r>
              <a:rPr lang="cs-CZ" sz="2800" dirty="0"/>
              <a:t>L</a:t>
            </a:r>
            <a:endParaRPr lang="cs-CZ" dirty="0"/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zánovní, skoro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450,-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8809045" y="249140"/>
            <a:ext cx="2891918" cy="288317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CB93A0-73D4-4199-B056-8831208A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16" y="2792844"/>
            <a:ext cx="4085072" cy="306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TEAM dres krátký rukáv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4233</a:t>
            </a:r>
          </a:p>
          <a:p>
            <a:r>
              <a:rPr lang="cs-CZ" dirty="0"/>
              <a:t>Velikost: S</a:t>
            </a:r>
          </a:p>
          <a:p>
            <a:r>
              <a:rPr lang="cs-CZ" dirty="0"/>
              <a:t>Na triku potisknuté logo MFK Chrudim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200,-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AFFFB9-725F-4419-9C66-61FE1356B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570" y="1868261"/>
            <a:ext cx="5180292" cy="38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83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XX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nové, chybí cedulka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8C9589-9F08-43E2-8BBF-4456F540F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r="9333" b="1557"/>
          <a:stretch/>
        </p:blipFill>
        <p:spPr>
          <a:xfrm rot="5400000">
            <a:off x="6463884" y="1598497"/>
            <a:ext cx="4320608" cy="39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M</a:t>
            </a:r>
          </a:p>
          <a:p>
            <a:r>
              <a:rPr lang="cs-CZ" sz="2600" dirty="0"/>
              <a:t>Na triku logo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EA82C59-978D-42B1-B0F1-6B32877D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531" y="1633089"/>
            <a:ext cx="5229356" cy="392201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BF64572A-90E7-4E1B-85B8-BAE07ED8A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5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S</a:t>
            </a:r>
          </a:p>
          <a:p>
            <a:r>
              <a:rPr lang="cs-CZ" sz="2600" dirty="0"/>
              <a:t>Na triku logo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FA8058-353E-4F67-8657-D9B6952A6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748" y="1288526"/>
            <a:ext cx="5707930" cy="42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2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E22644-5AAD-405F-9F5A-BD5E6279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PROMO funkční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D83D5"/>
          </a:solidFill>
          <a:ln w="38100" cap="rnd">
            <a:solidFill>
              <a:srgbClr val="0D83D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1883C-A793-452C-8CD7-C2FCD2C4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6164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Chrudim a „7“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230,-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Zástupný obsah 4" descr="Obsah obrázku oblečení, košile, rukáv&#10;&#10;Popis byl vytvořen automaticky">
            <a:extLst>
              <a:ext uri="{FF2B5EF4-FFF2-40B4-BE49-F238E27FC236}">
                <a16:creationId xmlns:a16="http://schemas.microsoft.com/office/drawing/2014/main" id="{B2C9AD05-2BF8-4DDC-9FD2-6A929DFF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71" y="223647"/>
            <a:ext cx="3594354" cy="3594354"/>
          </a:xfrm>
          <a:prstGeom prst="rect">
            <a:avLst/>
          </a:prstGeom>
        </p:spPr>
      </p:pic>
      <p:pic>
        <p:nvPicPr>
          <p:cNvPr id="9" name="Obrázek 8" descr="Obsah obrázku košile&#10;&#10;Popis byl vytvořen automaticky">
            <a:extLst>
              <a:ext uri="{FF2B5EF4-FFF2-40B4-BE49-F238E27FC236}">
                <a16:creationId xmlns:a16="http://schemas.microsoft.com/office/drawing/2014/main" id="{B213A92F-D859-4DD1-B429-6CFAA88D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  <p:pic>
        <p:nvPicPr>
          <p:cNvPr id="14" name="Obrázek2">
            <a:extLst>
              <a:ext uri="{FF2B5EF4-FFF2-40B4-BE49-F238E27FC236}">
                <a16:creationId xmlns:a16="http://schemas.microsoft.com/office/drawing/2014/main" id="{BE661DFC-EB9A-4871-8DAD-EF2C3858373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3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6C18DA-2D86-481B-9355-E6D4A1B0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64529"/>
          </a:solidFill>
          <a:ln w="38100" cap="rnd">
            <a:solidFill>
              <a:srgbClr val="B6452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C586EF-CCAF-43DE-B31D-8A6512D40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4036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6164</a:t>
            </a:r>
          </a:p>
          <a:p>
            <a:r>
              <a:rPr lang="cs-CZ" sz="2700" dirty="0"/>
              <a:t>Velikost: 152</a:t>
            </a:r>
          </a:p>
          <a:p>
            <a:r>
              <a:rPr lang="cs-CZ" sz="2700" dirty="0"/>
              <a:t>Na trikách potisk loga MFK Chrudim a „6“</a:t>
            </a:r>
          </a:p>
          <a:p>
            <a:r>
              <a:rPr lang="cs-CZ" sz="2700" dirty="0"/>
              <a:t>Stav: nové</a:t>
            </a:r>
          </a:p>
          <a:p>
            <a:r>
              <a:rPr lang="cs-CZ" sz="2700" dirty="0"/>
              <a:t>Cena za kus: </a:t>
            </a:r>
            <a:r>
              <a:rPr lang="cs-CZ" sz="2700" b="1" dirty="0">
                <a:solidFill>
                  <a:srgbClr val="FF0000"/>
                </a:solidFill>
              </a:rPr>
              <a:t>230,-</a:t>
            </a:r>
          </a:p>
          <a:p>
            <a:r>
              <a:rPr lang="cs-CZ" sz="2700" dirty="0"/>
              <a:t>Cena za všechny: </a:t>
            </a:r>
            <a:r>
              <a:rPr lang="cs-CZ" sz="2700" b="1" dirty="0">
                <a:solidFill>
                  <a:srgbClr val="FF0000"/>
                </a:solidFill>
              </a:rPr>
              <a:t>650,-</a:t>
            </a:r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DEE949-CE2D-4934-86E4-3D3744566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557" y="1656207"/>
            <a:ext cx="4930648" cy="3697986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5FDD4F5C-AB1E-468F-90B9-F559F7351D3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5B5A85A-8A09-483E-8CA2-B491927D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8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M</a:t>
            </a:r>
          </a:p>
          <a:p>
            <a:r>
              <a:rPr lang="cs-CZ" sz="2600" dirty="0"/>
              <a:t>Na trikách potisknuté logo MFK Chrudim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200,-</a:t>
            </a:r>
          </a:p>
          <a:p>
            <a:r>
              <a:rPr lang="cs-CZ" sz="2600" dirty="0"/>
              <a:t>Cena za oboje: </a:t>
            </a:r>
            <a:r>
              <a:rPr lang="cs-CZ" sz="2600" b="1" dirty="0">
                <a:solidFill>
                  <a:srgbClr val="FF0000"/>
                </a:solidFill>
              </a:rPr>
              <a:t>380,-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945C5A-1BBF-4FCF-97F7-27CE0503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612" y="1337310"/>
            <a:ext cx="5577840" cy="4183380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89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152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onošené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150,-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648E05-1CF1-456A-9ED8-705E1C221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712" y="1640871"/>
            <a:ext cx="5220462" cy="39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8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164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1BCBF1DC-0BDF-44CD-8694-45AAD745B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3942" y="1456681"/>
            <a:ext cx="5588001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68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S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, červená&#10;&#10;Popis byl vytvořen automaticky">
            <a:extLst>
              <a:ext uri="{FF2B5EF4-FFF2-40B4-BE49-F238E27FC236}">
                <a16:creationId xmlns:a16="http://schemas.microsoft.com/office/drawing/2014/main" id="{A7DD4013-332B-409B-9F72-AF5A4BB51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762" y="1978790"/>
            <a:ext cx="5029463" cy="37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</a:t>
            </a:r>
            <a:r>
              <a:rPr lang="cs-CZ" sz="2800" dirty="0"/>
              <a:t>L</a:t>
            </a:r>
            <a:endParaRPr lang="cs-CZ" dirty="0"/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nošená</a:t>
            </a:r>
            <a:r>
              <a:rPr lang="cs-CZ" sz="2800" dirty="0"/>
              <a:t>, sk</a:t>
            </a:r>
            <a:r>
              <a:rPr lang="cs-CZ" dirty="0"/>
              <a:t>o</a:t>
            </a:r>
            <a:r>
              <a:rPr lang="cs-CZ" sz="2800" dirty="0"/>
              <a:t>r</a:t>
            </a:r>
            <a:r>
              <a:rPr lang="cs-CZ" dirty="0"/>
              <a:t>o</a:t>
            </a:r>
            <a:r>
              <a:rPr lang="cs-CZ" sz="2800" dirty="0"/>
              <a:t> jak</a:t>
            </a:r>
            <a:r>
              <a:rPr lang="cs-CZ" dirty="0"/>
              <a:t>o</a:t>
            </a:r>
            <a:r>
              <a:rPr lang="cs-CZ" sz="2800" dirty="0"/>
              <a:t> n</a:t>
            </a:r>
            <a:r>
              <a:rPr lang="cs-CZ" dirty="0"/>
              <a:t>o</a:t>
            </a:r>
            <a:r>
              <a:rPr lang="cs-CZ" sz="2800" dirty="0"/>
              <a:t>vá</a:t>
            </a:r>
            <a:endParaRPr lang="cs-CZ" dirty="0"/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450,-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7468949" y="417806"/>
            <a:ext cx="2553823" cy="25461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&#10;&#10;Popis byl vytvořen automaticky">
            <a:extLst>
              <a:ext uri="{FF2B5EF4-FFF2-40B4-BE49-F238E27FC236}">
                <a16:creationId xmlns:a16="http://schemas.microsoft.com/office/drawing/2014/main" id="{FF153273-74C1-4B5A-8A0A-4D24F869E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400"/>
          <a:stretch/>
        </p:blipFill>
        <p:spPr>
          <a:xfrm rot="5400000">
            <a:off x="7242994" y="3607672"/>
            <a:ext cx="3005731" cy="25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M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200,-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oblečení, červená&#10;&#10;Popis byl vytvořen automaticky">
            <a:extLst>
              <a:ext uri="{FF2B5EF4-FFF2-40B4-BE49-F238E27FC236}">
                <a16:creationId xmlns:a16="http://schemas.microsoft.com/office/drawing/2014/main" id="{5E372211-91BC-4A50-9AC1-5CB529F5A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2570" y="1565876"/>
            <a:ext cx="5229356" cy="392201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8954DDB-9054-4EBF-A4A5-4E0593C1B6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98" y="4100718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30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M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5D7655-AEF2-4A3B-89AA-E5EB60D00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019" y="1314648"/>
            <a:ext cx="5361845" cy="402138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E3127F22-E274-4C45-B39F-4D04BEFA6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14" y="349514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20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FCD5EC-138A-43C0-B13B-E8B3280D33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7794" b="-1852"/>
          <a:stretch/>
        </p:blipFill>
        <p:spPr>
          <a:xfrm rot="5400000">
            <a:off x="6458702" y="1626152"/>
            <a:ext cx="4418481" cy="421258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C855AAF-5E9E-4C9A-B3AD-6E1A7E8DC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92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XL</a:t>
            </a:r>
            <a:endParaRPr lang="cs-CZ" sz="2600" dirty="0"/>
          </a:p>
          <a:p>
            <a:r>
              <a:rPr lang="cs-CZ" sz="2600" dirty="0"/>
              <a:t>bez loga MFK Chrudim</a:t>
            </a:r>
          </a:p>
          <a:p>
            <a:r>
              <a:rPr lang="cs-CZ" sz="2600" dirty="0"/>
              <a:t>Stav: nošené, zachovalé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8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6F1896-B4B0-4888-89AE-2E671B2E5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-1" b="3385"/>
          <a:stretch/>
        </p:blipFill>
        <p:spPr>
          <a:xfrm rot="5400000">
            <a:off x="6546361" y="1828408"/>
            <a:ext cx="4234415" cy="34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XX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&#10;&#10;Popis byl vytvořen automaticky">
            <a:extLst>
              <a:ext uri="{FF2B5EF4-FFF2-40B4-BE49-F238E27FC236}">
                <a16:creationId xmlns:a16="http://schemas.microsoft.com/office/drawing/2014/main" id="{8AA99B79-C9D8-4DAA-8B92-E6A0E2892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r="8600" b="-555"/>
          <a:stretch/>
        </p:blipFill>
        <p:spPr>
          <a:xfrm rot="5400000">
            <a:off x="6701506" y="1182909"/>
            <a:ext cx="4361307" cy="42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5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TEAM dres krátký rukáv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4233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8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9A7CCA-F524-4AF5-805E-ECD06F7FC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3" y="272775"/>
            <a:ext cx="3248388" cy="32483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935B2D-69E6-4A06-8713-C647D8A52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120" y="3126103"/>
            <a:ext cx="3680090" cy="27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1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Dětské trik</a:t>
            </a:r>
            <a:r>
              <a:rPr lang="cs-CZ" sz="4800" dirty="0"/>
              <a:t>o – 100%</a:t>
            </a:r>
            <a:r>
              <a:rPr lang="cs-CZ" dirty="0"/>
              <a:t> </a:t>
            </a:r>
            <a:r>
              <a:rPr lang="cs-CZ" sz="4800" dirty="0"/>
              <a:t>bavlna</a:t>
            </a:r>
            <a:r>
              <a:rPr lang="cs-CZ" dirty="0"/>
              <a:t> 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</a:t>
            </a:r>
            <a:r>
              <a:rPr lang="cs-CZ" sz="2800" dirty="0"/>
              <a:t>–</a:t>
            </a:r>
            <a:endParaRPr lang="cs-CZ" sz="2600" dirty="0"/>
          </a:p>
          <a:p>
            <a:r>
              <a:rPr lang="cs-CZ" sz="2600" dirty="0"/>
              <a:t>Velikosti: </a:t>
            </a:r>
            <a:r>
              <a:rPr lang="cs-CZ" sz="2400" dirty="0"/>
              <a:t>122,</a:t>
            </a:r>
            <a:r>
              <a:rPr lang="cs-CZ" sz="2600" dirty="0"/>
              <a:t> 146, 152, XS</a:t>
            </a:r>
          </a:p>
          <a:p>
            <a:r>
              <a:rPr lang="cs-CZ" sz="2600" dirty="0"/>
              <a:t>logo MFK Chrudim + logo ski </a:t>
            </a:r>
            <a:r>
              <a:rPr lang="cs-CZ" sz="2600" dirty="0" err="1"/>
              <a:t>fanatic</a:t>
            </a:r>
            <a:r>
              <a:rPr lang="cs-CZ" sz="2600" dirty="0"/>
              <a:t> 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3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04368D-B4A6-47FC-9EBB-8CA7743C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8928" y="1442683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6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634B61-2E39-42CC-B3A2-A2418522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/>
              <a:t>Tréninkové ponožky kotníčkové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19A4BC"/>
          </a:solidFill>
          <a:ln w="38100" cap="rnd">
            <a:solidFill>
              <a:srgbClr val="19A4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07D5F-A963-4200-A831-45673C66B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3912</a:t>
            </a:r>
          </a:p>
          <a:p>
            <a:r>
              <a:rPr lang="cs-CZ" dirty="0"/>
              <a:t>Velikost: 39-42</a:t>
            </a:r>
          </a:p>
          <a:p>
            <a:r>
              <a:rPr lang="cs-CZ" dirty="0"/>
              <a:t>Stav: nové, originální balení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120,-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ponožka&#10;&#10;Popis byl vytvořen automaticky">
            <a:extLst>
              <a:ext uri="{FF2B5EF4-FFF2-40B4-BE49-F238E27FC236}">
                <a16:creationId xmlns:a16="http://schemas.microsoft.com/office/drawing/2014/main" id="{15E689AB-6C63-44BA-97D7-6253ED585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02B3B211-ED65-4B6F-B9D9-6F06CC2287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0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634B61-2E39-42CC-B3A2-A2418522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 dirty="0"/>
              <a:t>Tréninkové ponožky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19A4BC"/>
          </a:solidFill>
          <a:ln w="38100" cap="rnd">
            <a:solidFill>
              <a:srgbClr val="19A4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07D5F-A963-4200-A831-45673C66B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3911</a:t>
            </a:r>
          </a:p>
          <a:p>
            <a:r>
              <a:rPr lang="cs-CZ" dirty="0"/>
              <a:t>Velikost: 39-42</a:t>
            </a:r>
          </a:p>
          <a:p>
            <a:r>
              <a:rPr lang="cs-CZ" dirty="0"/>
              <a:t>Stav: nové, originální balení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180,-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02B3B211-ED65-4B6F-B9D9-6F06CC2287C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ponožka, obuv&#10;&#10;Popis byl vytvořen automaticky">
            <a:extLst>
              <a:ext uri="{FF2B5EF4-FFF2-40B4-BE49-F238E27FC236}">
                <a16:creationId xmlns:a16="http://schemas.microsoft.com/office/drawing/2014/main" id="{AEA8B1D0-A2D3-4D5A-98C6-9E1CB6660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67" y="706125"/>
            <a:ext cx="5445750" cy="544575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25BD079-D065-4CA6-ABDF-B7301AADD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39" y="3945318"/>
            <a:ext cx="1880421" cy="18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9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BCB52C-55A9-4417-8E58-EF4C8B9A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000" dirty="0"/>
              <a:t>Výprodej o</a:t>
            </a:r>
            <a:r>
              <a:rPr lang="en-US" sz="6000" dirty="0" err="1"/>
              <a:t>blečení</a:t>
            </a:r>
            <a:r>
              <a:rPr lang="en-US" sz="6000" dirty="0"/>
              <a:t> SALLER</a:t>
            </a:r>
          </a:p>
        </p:txBody>
      </p:sp>
      <p:pic>
        <p:nvPicPr>
          <p:cNvPr id="9" name="Obrázek 8" descr="Obsah obrázku červená, slipy&#10;&#10;Popis byl vytvořen automaticky">
            <a:extLst>
              <a:ext uri="{FF2B5EF4-FFF2-40B4-BE49-F238E27FC236}">
                <a16:creationId xmlns:a16="http://schemas.microsoft.com/office/drawing/2014/main" id="{9C298E1B-6E95-4FB5-8DD1-820050CA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34" y="776142"/>
            <a:ext cx="2832070" cy="2832070"/>
          </a:xfrm>
          <a:prstGeom prst="rect">
            <a:avLst/>
          </a:prstGeom>
        </p:spPr>
      </p:pic>
      <p:pic>
        <p:nvPicPr>
          <p:cNvPr id="7" name="Obrázek 6" descr="Obsah obrázku červená, osoba, bunda, slipy&#10;&#10;Popis byl vytvořen automaticky">
            <a:extLst>
              <a:ext uri="{FF2B5EF4-FFF2-40B4-BE49-F238E27FC236}">
                <a16:creationId xmlns:a16="http://schemas.microsoft.com/office/drawing/2014/main" id="{D8DE3A7F-5199-4832-852A-52FBBA5D1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927" y="776142"/>
            <a:ext cx="3776092" cy="2832069"/>
          </a:xfrm>
          <a:prstGeom prst="rect">
            <a:avLst/>
          </a:prstGeom>
        </p:spPr>
      </p:pic>
      <p:pic>
        <p:nvPicPr>
          <p:cNvPr id="5" name="Zástupný obsah 4" descr="Obsah obrázku červená, slipy, oblečení&#10;&#10;Popis byl vytvořen automaticky">
            <a:extLst>
              <a:ext uri="{FF2B5EF4-FFF2-40B4-BE49-F238E27FC236}">
                <a16:creationId xmlns:a16="http://schemas.microsoft.com/office/drawing/2014/main" id="{C4A52D9D-8808-4C4A-A4D0-29C95E435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981" y="776142"/>
            <a:ext cx="3776092" cy="2832069"/>
          </a:xfrm>
          <a:prstGeom prst="rect">
            <a:avLst/>
          </a:prstGeom>
        </p:spPr>
      </p:pic>
      <p:pic>
        <p:nvPicPr>
          <p:cNvPr id="13" name="Obrázek 12" descr="Obsah obrázku oblečení, červená&#10;&#10;Popis byl vytvořen automaticky">
            <a:extLst>
              <a:ext uri="{FF2B5EF4-FFF2-40B4-BE49-F238E27FC236}">
                <a16:creationId xmlns:a16="http://schemas.microsoft.com/office/drawing/2014/main" id="{20678A7F-2FCE-4AB0-9305-A8BC07E3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9785" y="776142"/>
            <a:ext cx="3776092" cy="2832069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C3B73"/>
          </a:solidFill>
          <a:ln w="38100" cap="rnd">
            <a:solidFill>
              <a:srgbClr val="CC3B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3F0D4310-CFC4-478B-82A5-2CE3BB68FD53}"/>
              </a:ext>
            </a:extLst>
          </p:cNvPr>
          <p:cNvCxnSpPr/>
          <p:nvPr/>
        </p:nvCxnSpPr>
        <p:spPr>
          <a:xfrm>
            <a:off x="10191750" y="6381750"/>
            <a:ext cx="1076325" cy="0"/>
          </a:xfrm>
          <a:prstGeom prst="straightConnector1">
            <a:avLst/>
          </a:prstGeom>
          <a:ln w="63500">
            <a:solidFill>
              <a:srgbClr val="C00000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744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nošená, lehce sepraná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180,-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, osoba, červená&#10;&#10;Popis byl vytvořen automaticky">
            <a:extLst>
              <a:ext uri="{FF2B5EF4-FFF2-40B4-BE49-F238E27FC236}">
                <a16:creationId xmlns:a16="http://schemas.microsoft.com/office/drawing/2014/main" id="{D1BC81E4-5700-4712-9B99-E759A0033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031" y="2119169"/>
            <a:ext cx="4078345" cy="30587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427AFBD-B5D4-4BF3-94C0-B90D010B9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01" y="3749520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70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7D8384-33D2-4794-BA09-4B0D71F9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vycházková 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71B63"/>
          </a:solidFill>
          <a:ln w="38100" cap="rnd">
            <a:solidFill>
              <a:srgbClr val="D71B6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3DB58-D2E6-4C35-A139-5A25C395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červená, osoba, bunda, slipy&#10;&#10;Popis byl vytvořen automaticky">
            <a:extLst>
              <a:ext uri="{FF2B5EF4-FFF2-40B4-BE49-F238E27FC236}">
                <a16:creationId xmlns:a16="http://schemas.microsoft.com/office/drawing/2014/main" id="{9D832D8D-785D-43F8-B432-9BF4FC5AE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4957" y="1895475"/>
            <a:ext cx="4117848" cy="3088386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5AE648F7-3F2D-451B-8076-1A2F265431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91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ástupný obsah 4" descr="Obsah obrázku červená, slipy, oblečení&#10;&#10;Popis byl vytvořen automaticky">
            <a:extLst>
              <a:ext uri="{FF2B5EF4-FFF2-40B4-BE49-F238E27FC236}">
                <a16:creationId xmlns:a16="http://schemas.microsoft.com/office/drawing/2014/main" id="{A8C0EDB4-40A3-46E6-84D8-F15606E3A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208" y="1675257"/>
            <a:ext cx="4676648" cy="3507486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1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ráva, oblečení&#10;&#10;Popis byl vytvořen automaticky">
            <a:extLst>
              <a:ext uri="{FF2B5EF4-FFF2-40B4-BE49-F238E27FC236}">
                <a16:creationId xmlns:a16="http://schemas.microsoft.com/office/drawing/2014/main" id="{463C2044-A526-41EF-8657-5176ADAA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980" y="1774915"/>
            <a:ext cx="4762020" cy="35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1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FB4F9-DCEC-4EDC-B499-E5427211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SALLER – dětská vycházková bunda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C3B73"/>
          </a:solidFill>
          <a:ln w="38100" cap="rnd">
            <a:solidFill>
              <a:srgbClr val="CC3B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86F615-7256-4577-8087-66332A2C7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140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Onošené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90,- 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červená, slipy&#10;&#10;Popis byl vytvořen automaticky">
            <a:extLst>
              <a:ext uri="{FF2B5EF4-FFF2-40B4-BE49-F238E27FC236}">
                <a16:creationId xmlns:a16="http://schemas.microsoft.com/office/drawing/2014/main" id="{B9D815F8-A2CA-435C-9DC2-A445F23A0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6778" y="1807246"/>
            <a:ext cx="3243508" cy="3243508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C6DC4556-F47F-4A1E-BBD5-4B15182A37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795D081A-C449-47E3-BA27-E5460E4AA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4" y="3113156"/>
            <a:ext cx="2244386" cy="22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1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152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červená&#10;&#10;Popis byl vytvořen automaticky">
            <a:extLst>
              <a:ext uri="{FF2B5EF4-FFF2-40B4-BE49-F238E27FC236}">
                <a16:creationId xmlns:a16="http://schemas.microsoft.com/office/drawing/2014/main" id="{7792BA40-77CB-459D-8411-890452C69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3842" y="2377167"/>
            <a:ext cx="4073732" cy="305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258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/>
              <a:t>SALLER – vycházková šusťáková bunda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L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použitá, vcelku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190,-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ástupný obsah 3" descr="Obsah obrázku oblečení, červená&#10;&#10;Popis byl vytvořen automaticky">
            <a:extLst>
              <a:ext uri="{FF2B5EF4-FFF2-40B4-BE49-F238E27FC236}">
                <a16:creationId xmlns:a16="http://schemas.microsoft.com/office/drawing/2014/main" id="{3BCA3C5A-076E-4611-BF67-20EBC61F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708" y="1627632"/>
            <a:ext cx="4803648" cy="3602736"/>
          </a:xfrm>
          <a:prstGeom prst="rect">
            <a:avLst/>
          </a:prstGeom>
        </p:spPr>
      </p:pic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9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tréninková šusťáková bunda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164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na zip, kapuce</a:t>
            </a:r>
          </a:p>
          <a:p>
            <a:r>
              <a:rPr lang="cs-CZ" dirty="0"/>
              <a:t>Stav: použitá,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zelená, slipy&#10;&#10;Popis byl vytvořen automaticky">
            <a:extLst>
              <a:ext uri="{FF2B5EF4-FFF2-40B4-BE49-F238E27FC236}">
                <a16:creationId xmlns:a16="http://schemas.microsoft.com/office/drawing/2014/main" id="{F4845095-AA9C-4548-85E6-DB6980400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6542" y="1899324"/>
            <a:ext cx="4925088" cy="36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8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tréninková mikina s kapucí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220,-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osoba, pole&#10;&#10;Popis byl vytvořen automaticky">
            <a:extLst>
              <a:ext uri="{FF2B5EF4-FFF2-40B4-BE49-F238E27FC236}">
                <a16:creationId xmlns:a16="http://schemas.microsoft.com/office/drawing/2014/main" id="{D5AB367B-AD20-4F97-A793-F40B9107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373" y="2163762"/>
            <a:ext cx="44069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1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Velikosti: S,M</a:t>
            </a:r>
          </a:p>
          <a:p>
            <a:r>
              <a:rPr lang="cs-CZ" dirty="0"/>
              <a:t>Funkční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FB850E18-FC39-4D21-85CF-D61CA0376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973" y="3124924"/>
            <a:ext cx="3712155" cy="2784116"/>
          </a:xfrm>
          <a:prstGeom prst="rect">
            <a:avLst/>
          </a:prstGeom>
        </p:spPr>
      </p:pic>
      <p:pic>
        <p:nvPicPr>
          <p:cNvPr id="7" name="Obrázek 6" descr="Obsah obrázku slipy&#10;&#10;Popis byl vytvořen automaticky">
            <a:extLst>
              <a:ext uri="{FF2B5EF4-FFF2-40B4-BE49-F238E27FC236}">
                <a16:creationId xmlns:a16="http://schemas.microsoft.com/office/drawing/2014/main" id="{25C2AB3D-8CE4-4169-84B8-BA4587289C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2423" y="968733"/>
            <a:ext cx="3429001" cy="257175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58C278E-DC9C-49D0-AE82-D880AE135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35" y="4006809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dirty="0"/>
              <a:t>bez</a:t>
            </a:r>
            <a:r>
              <a:rPr lang="cs-CZ" sz="2800" dirty="0"/>
              <a:t> loga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4D60A3-58A7-48DF-A3D9-E9AE4062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925" y="1289494"/>
            <a:ext cx="5622036" cy="42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152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skoro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270,-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ráva, taška&#10;&#10;Popis byl vytvořen automaticky">
            <a:extLst>
              <a:ext uri="{FF2B5EF4-FFF2-40B4-BE49-F238E27FC236}">
                <a16:creationId xmlns:a16="http://schemas.microsoft.com/office/drawing/2014/main" id="{1A5DDEBC-1EDC-45E8-8356-B969F47F4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7428" y="1428757"/>
            <a:ext cx="5462879" cy="40971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2A2ECBC-21EA-48BB-AB81-203E8B4BC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8" y="4172282"/>
            <a:ext cx="1875826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0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&#10;&#10;Popis byl vytvořen automaticky">
            <a:extLst>
              <a:ext uri="{FF2B5EF4-FFF2-40B4-BE49-F238E27FC236}">
                <a16:creationId xmlns:a16="http://schemas.microsoft.com/office/drawing/2014/main" id="{B92BB0B4-082C-46E6-89F1-28E19AB35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132" y="1477666"/>
            <a:ext cx="5203558" cy="39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8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Trénink</a:t>
            </a:r>
            <a:r>
              <a:rPr lang="cs-CZ" sz="3600" dirty="0"/>
              <a:t>o</a:t>
            </a:r>
            <a:r>
              <a:rPr lang="cs-CZ" sz="3500" dirty="0"/>
              <a:t>vý</a:t>
            </a:r>
            <a:r>
              <a:rPr lang="cs-CZ" sz="1800" dirty="0"/>
              <a:t> </a:t>
            </a:r>
            <a:r>
              <a:rPr lang="cs-CZ" sz="3500" dirty="0"/>
              <a:t>dres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Stav: použité, žm</a:t>
            </a:r>
            <a:r>
              <a:rPr lang="cs-CZ" sz="2800" dirty="0"/>
              <a:t>ol</a:t>
            </a:r>
            <a:r>
              <a:rPr lang="cs-CZ" dirty="0"/>
              <a:t>k</a:t>
            </a:r>
            <a:r>
              <a:rPr lang="cs-CZ" sz="2800" dirty="0"/>
              <a:t>o</a:t>
            </a:r>
            <a:r>
              <a:rPr lang="cs-CZ" dirty="0"/>
              <a:t>vatí se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120,-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DC48A920-4976-4B8E-9528-95D5B91FF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712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6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  <a:endParaRPr lang="cs-CZ" sz="2800" dirty="0"/>
          </a:p>
          <a:p>
            <a:r>
              <a:rPr lang="cs-CZ" dirty="0"/>
              <a:t>bez</a:t>
            </a:r>
            <a:r>
              <a:rPr lang="cs-CZ" sz="2800" dirty="0"/>
              <a:t> loga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oblečení&#10;&#10;Popis byl vytvořen automaticky">
            <a:extLst>
              <a:ext uri="{FF2B5EF4-FFF2-40B4-BE49-F238E27FC236}">
                <a16:creationId xmlns:a16="http://schemas.microsoft.com/office/drawing/2014/main" id="{086FD1F5-64A2-4775-AF09-A4A2E66F1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2285" y="1333610"/>
            <a:ext cx="5548239" cy="416117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4769F6D2-4526-4A79-9C96-2A623A100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4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24CDA7-E132-4516-8E5C-483BADB23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163" y="1270550"/>
            <a:ext cx="5800722" cy="4350542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18316CAD-9C2D-4C61-8DC4-8A7EEBE22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01" y="3951945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8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17F5D9-EEA1-4CC8-B3FF-A16BBBE19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623" y="1302902"/>
            <a:ext cx="5302577" cy="39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0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vycházkové tepláky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bez zipu, spodní zip u nohavic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slipy&#10;&#10;Popis byl vytvořen automaticky">
            <a:extLst>
              <a:ext uri="{FF2B5EF4-FFF2-40B4-BE49-F238E27FC236}">
                <a16:creationId xmlns:a16="http://schemas.microsoft.com/office/drawing/2014/main" id="{D56D6C9A-F34C-405D-A87C-C5B0F0812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2488" y="1533859"/>
            <a:ext cx="5037513" cy="37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1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s podšívkou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Velikosti: S, M</a:t>
            </a:r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látka, slipy&#10;&#10;Popis byl vytvořen automaticky">
            <a:extLst>
              <a:ext uri="{FF2B5EF4-FFF2-40B4-BE49-F238E27FC236}">
                <a16:creationId xmlns:a16="http://schemas.microsoft.com/office/drawing/2014/main" id="{B48B2FEE-2B24-4685-97CA-9AE61F274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0499" y="1233616"/>
            <a:ext cx="5485919" cy="41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se síťkou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  <a:endParaRPr lang="cs-CZ" dirty="0"/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slipy&#10;&#10;Popis byl vytvořen automaticky">
            <a:extLst>
              <a:ext uri="{FF2B5EF4-FFF2-40B4-BE49-F238E27FC236}">
                <a16:creationId xmlns:a16="http://schemas.microsoft.com/office/drawing/2014/main" id="{AF340B36-AC6F-4ED0-9147-D56CE8143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9010" y="1327071"/>
            <a:ext cx="5495925" cy="41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6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bez síťky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  <a:endParaRPr lang="cs-CZ" dirty="0"/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ležící, taška, látka, oblečení&#10;&#10;Popis byl vytvořen automaticky">
            <a:extLst>
              <a:ext uri="{FF2B5EF4-FFF2-40B4-BE49-F238E27FC236}">
                <a16:creationId xmlns:a16="http://schemas.microsoft.com/office/drawing/2014/main" id="{47520F43-DC12-4035-9486-2DD5E3B08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977" y="1616255"/>
            <a:ext cx="5107952" cy="38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8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D902A-EB25-441B-AECC-8253C6CB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1AA147-3ECA-4B32-AACB-DAF5F9FCE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 useBgFill="1">
        <p:nvSpPr>
          <p:cNvPr id="4" name="Rectangle 8">
            <a:extLst>
              <a:ext uri="{FF2B5EF4-FFF2-40B4-BE49-F238E27FC236}">
                <a16:creationId xmlns:a16="http://schemas.microsoft.com/office/drawing/2014/main" id="{EA922784-D2E8-4545-924E-E226CD395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A0AF1D3-806D-4285-A01B-220980964CB9}"/>
              </a:ext>
            </a:extLst>
          </p:cNvPr>
          <p:cNvSpPr txBox="1">
            <a:spLocks/>
          </p:cNvSpPr>
          <p:nvPr/>
        </p:nvSpPr>
        <p:spPr>
          <a:xfrm>
            <a:off x="594420" y="708446"/>
            <a:ext cx="3937000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/>
              <a:t>Kontaktní údaje</a:t>
            </a:r>
            <a:endParaRPr lang="cs-CZ" sz="5400" dirty="0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36EE6AC-4192-4E03-8155-32A396961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180F0ECF-CE39-4647-A653-477689CEE5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034000"/>
              </p:ext>
            </p:extLst>
          </p:nvPr>
        </p:nvGraphicFramePr>
        <p:xfrm>
          <a:off x="4729560" y="1152692"/>
          <a:ext cx="5178497" cy="455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2">
            <a:extLst>
              <a:ext uri="{FF2B5EF4-FFF2-40B4-BE49-F238E27FC236}">
                <a16:creationId xmlns:a16="http://schemas.microsoft.com/office/drawing/2014/main" id="{565FFE5F-AC84-4BEE-98A4-356FA4B3CB0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10509969" y="97100"/>
            <a:ext cx="1246404" cy="12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STRIKER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8819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500,-</a:t>
            </a:r>
          </a:p>
          <a:p>
            <a:endParaRPr lang="en-US" dirty="0"/>
          </a:p>
        </p:txBody>
      </p:sp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rukáv&#10;&#10;Popis byl vytvořen automaticky">
            <a:extLst>
              <a:ext uri="{FF2B5EF4-FFF2-40B4-BE49-F238E27FC236}">
                <a16:creationId xmlns:a16="http://schemas.microsoft.com/office/drawing/2014/main" id="{4BBB2BD0-AC50-4F12-829F-93CAAB4D2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774" y="100570"/>
            <a:ext cx="2772329" cy="27723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C3E93A-5CE8-4787-8755-9AC143B1F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8208" y="3162850"/>
            <a:ext cx="3938778" cy="29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/>
              <a:t>COMPETITION 2.0 mikina krátký zip</a:t>
            </a:r>
            <a:endParaRPr lang="cs-CZ" sz="43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8618</a:t>
            </a:r>
          </a:p>
          <a:p>
            <a:r>
              <a:rPr lang="cs-CZ" dirty="0"/>
              <a:t>Velikost: XL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nenošená, chybí cedulka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600,-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6E1250-7D7E-4333-8531-94AF12C7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C95F01-92C5-43B2-9610-DED2E66ED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06" y="2386584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</a:t>
            </a:r>
          </a:p>
          <a:p>
            <a:r>
              <a:rPr lang="cs-CZ" dirty="0"/>
              <a:t>Cena: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6075272" y="761273"/>
            <a:ext cx="5351636" cy="53354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2808E43-843D-4A10-BD73-4052B3E5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38" y="2995862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B71D0-5603-4E24-9CB0-466379A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 dirty="0"/>
              <a:t>ACTIVE tréninkové tepláky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FA0A79-2FF4-4E97-A1FC-41A27AEE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4036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8495</a:t>
            </a:r>
          </a:p>
          <a:p>
            <a:r>
              <a:rPr lang="cs-CZ" sz="2700" dirty="0"/>
              <a:t>Velikost: XXL</a:t>
            </a:r>
          </a:p>
          <a:p>
            <a:r>
              <a:rPr lang="cs-CZ" sz="2700" dirty="0"/>
              <a:t>Postranní kapsy na zip, Spodní lem se zipem</a:t>
            </a:r>
          </a:p>
          <a:p>
            <a:r>
              <a:rPr lang="cs-CZ" sz="2700" dirty="0"/>
              <a:t>Stav: nošené, trošku se žmolkovatí 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200,-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F3622761-BD0C-46A6-9D70-A204A6B6EB3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oblečení, kalhotové, oblek&#10;&#10;Popis byl vytvořen automaticky">
            <a:extLst>
              <a:ext uri="{FF2B5EF4-FFF2-40B4-BE49-F238E27FC236}">
                <a16:creationId xmlns:a16="http://schemas.microsoft.com/office/drawing/2014/main" id="{C3A9AC63-3988-4C79-90D0-3FDBF8CEF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55" y="267588"/>
            <a:ext cx="2867025" cy="2867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ED0FCE-6F4B-432D-A91B-95030867E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595" y="3740626"/>
            <a:ext cx="3348480" cy="25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493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4950</TotalTime>
  <Words>1618</Words>
  <Application>Microsoft Office PowerPoint</Application>
  <PresentationFormat>Širokoúhlá obrazovka</PresentationFormat>
  <Paragraphs>421</Paragraphs>
  <Slides>59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Calibri</vt:lpstr>
      <vt:lpstr>Modern Love</vt:lpstr>
      <vt:lpstr>The Hand</vt:lpstr>
      <vt:lpstr>SketchyVTI</vt:lpstr>
      <vt:lpstr>BAZAR MFK CHRUDIM</vt:lpstr>
      <vt:lpstr>COMPETITION 2.0 tréninková mikina</vt:lpstr>
      <vt:lpstr>COMPETITION 2.0 tréninková mikina</vt:lpstr>
      <vt:lpstr>COMPETITION 2.0 tepláková bunda</vt:lpstr>
      <vt:lpstr>COMPETITION 2.0 tepláková bunda</vt:lpstr>
      <vt:lpstr>STRIKER 2.0 tréninková mikina</vt:lpstr>
      <vt:lpstr>COMPETITION 2.0 mikina krátký zip</vt:lpstr>
      <vt:lpstr>COMPETITION 2.0 tréninková mikina</vt:lpstr>
      <vt:lpstr>ACTIVE tréninkové tepláky</vt:lpstr>
      <vt:lpstr>ACTIVE tréninkové tepláky</vt:lpstr>
      <vt:lpstr>COMPETITION 2.0 tepláky</vt:lpstr>
      <vt:lpstr>COMPETITION 2.0 šortky</vt:lpstr>
      <vt:lpstr>ANDERLECHT 2.0 trenýrky se slipy</vt:lpstr>
      <vt:lpstr>MANCHESTER 2.0 trenýrky bez slipů</vt:lpstr>
      <vt:lpstr>TEAM mikina  s kapucí zip</vt:lpstr>
      <vt:lpstr>RAIN šusťáková bunda</vt:lpstr>
      <vt:lpstr>BASE triko</vt:lpstr>
      <vt:lpstr>BASE triko</vt:lpstr>
      <vt:lpstr>PROMO funkční triko</vt:lpstr>
      <vt:lpstr>TEAM dres krátký rukáv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TEAM dres krátký rukáv</vt:lpstr>
      <vt:lpstr>Dětské triko – 100% bavlna  </vt:lpstr>
      <vt:lpstr>Tréninkové ponožky kotníčkové</vt:lpstr>
      <vt:lpstr>Tréninkové ponožky </vt:lpstr>
      <vt:lpstr>Výprodej oblečení SALLER</vt:lpstr>
      <vt:lpstr>SALLER – vycházková  bunda na zip</vt:lpstr>
      <vt:lpstr>SALLER – vycházková tepláková bunda na zip</vt:lpstr>
      <vt:lpstr>SALLER – vycházková tepláková bunda na zip</vt:lpstr>
      <vt:lpstr>SALLER – dětská vycházková bunda</vt:lpstr>
      <vt:lpstr>SALLER – vycházková tepláková bunda na zip</vt:lpstr>
      <vt:lpstr>SALLER – vycházková šusťáková bunda</vt:lpstr>
      <vt:lpstr>SALLER – tréninková šusťáková bunda</vt:lpstr>
      <vt:lpstr>SALLER – tréninková mikina s kapucí</vt:lpstr>
      <vt:lpstr>Tričko SALLER</vt:lpstr>
      <vt:lpstr>Tričko SALLER</vt:lpstr>
      <vt:lpstr>Tričko SALLER</vt:lpstr>
      <vt:lpstr>Tréninkový dres SALLER</vt:lpstr>
      <vt:lpstr>Tričko SALLER</vt:lpstr>
      <vt:lpstr>Tričko SALLER</vt:lpstr>
      <vt:lpstr>Tričko SALLER</vt:lpstr>
      <vt:lpstr>SALLER – vycházkové tepláky</vt:lpstr>
      <vt:lpstr>SALLER – šortky  s podšívkou</vt:lpstr>
      <vt:lpstr>SALLER – šortky  se síťkou</vt:lpstr>
      <vt:lpstr>SALLER – šortky  bez síťky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BAZAR MFK CHRUDIM</dc:title>
  <dc:creator>Ondřej Kesner</dc:creator>
  <cp:lastModifiedBy>Ondřej Kesner</cp:lastModifiedBy>
  <cp:revision>92</cp:revision>
  <dcterms:created xsi:type="dcterms:W3CDTF">2021-02-02T14:28:26Z</dcterms:created>
  <dcterms:modified xsi:type="dcterms:W3CDTF">2021-10-11T12:28:16Z</dcterms:modified>
</cp:coreProperties>
</file>