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notesSlides/notesSlide3.xml" ContentType="application/vnd.openxmlformats-officedocument.presentationml.notesSlide+xml"/>
  <Override PartName="/ppt/ink/ink2.xml" ContentType="application/inkml+xml"/>
  <Override PartName="/ppt/notesSlides/notesSlide4.xml" ContentType="application/vnd.openxmlformats-officedocument.presentationml.notesSlide+xml"/>
  <Override PartName="/ppt/ink/ink3.xml" ContentType="application/inkml+xml"/>
  <Override PartName="/ppt/notesSlides/notesSlide5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notesSlides/notesSlide6.xml" ContentType="application/vnd.openxmlformats-officedocument.presentationml.notesSlide+xml"/>
  <Override PartName="/ppt/ink/ink6.xml" ContentType="application/inkml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7.xml" ContentType="application/inkml+xml"/>
  <Override PartName="/ppt/ink/ink8.xml" ContentType="application/inkml+xml"/>
  <Override PartName="/ppt/notesSlides/notesSlide9.xml" ContentType="application/vnd.openxmlformats-officedocument.presentationml.notesSlide+xml"/>
  <Override PartName="/ppt/ink/ink9.xml" ContentType="application/inkml+xml"/>
  <Override PartName="/ppt/notesSlides/notesSlide10.xml" ContentType="application/vnd.openxmlformats-officedocument.presentationml.notesSlide+xml"/>
  <Override PartName="/ppt/ink/ink10.xml" ContentType="application/inkml+xml"/>
  <Override PartName="/ppt/notesSlides/notesSlide11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notesSlides/notesSlide12.xml" ContentType="application/vnd.openxmlformats-officedocument.presentationml.notesSlide+xml"/>
  <Override PartName="/ppt/ink/ink13.xml" ContentType="application/inkml+xml"/>
  <Override PartName="/ppt/notesSlides/notesSlide13.xml" ContentType="application/vnd.openxmlformats-officedocument.presentationml.notesSlide+xml"/>
  <Override PartName="/ppt/ink/ink14.xml" ContentType="application/inkml+xml"/>
  <Override PartName="/ppt/notesSlides/notesSlide14.xml" ContentType="application/vnd.openxmlformats-officedocument.presentationml.notesSlide+xml"/>
  <Override PartName="/ppt/ink/ink15.xml" ContentType="application/inkml+xml"/>
  <Override PartName="/ppt/notesSlides/notesSlide15.xml" ContentType="application/vnd.openxmlformats-officedocument.presentationml.notesSlide+xml"/>
  <Override PartName="/ppt/ink/ink16.xml" ContentType="application/inkml+xml"/>
  <Override PartName="/ppt/notesSlides/notesSlide16.xml" ContentType="application/vnd.openxmlformats-officedocument.presentationml.notesSlide+xml"/>
  <Override PartName="/ppt/ink/ink17.xml" ContentType="application/inkml+xml"/>
  <Override PartName="/ppt/notesSlides/notesSlide17.xml" ContentType="application/vnd.openxmlformats-officedocument.presentationml.notesSlide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notesSlides/notesSlide18.xml" ContentType="application/vnd.openxmlformats-officedocument.presentationml.notesSlide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notesSlides/notesSlide19.xml" ContentType="application/vnd.openxmlformats-officedocument.presentationml.notesSlide+xml"/>
  <Override PartName="/ppt/ink/ink30.xml" ContentType="application/inkml+xml"/>
  <Override PartName="/ppt/ink/ink31.xml" ContentType="application/inkml+xml"/>
  <Override PartName="/ppt/notesSlides/notesSlide20.xml" ContentType="application/vnd.openxmlformats-officedocument.presentationml.notesSlide+xml"/>
  <Override PartName="/ppt/ink/ink32.xml" ContentType="application/inkml+xml"/>
  <Override PartName="/ppt/notesSlides/notesSlide21.xml" ContentType="application/vnd.openxmlformats-officedocument.presentationml.notesSlide+xml"/>
  <Override PartName="/ppt/ink/ink33.xml" ContentType="application/inkml+xml"/>
  <Override PartName="/ppt/notesSlides/notesSlide22.xml" ContentType="application/vnd.openxmlformats-officedocument.presentationml.notesSlide+xml"/>
  <Override PartName="/ppt/ink/ink34.xml" ContentType="application/inkml+xml"/>
  <Override PartName="/ppt/notesSlides/notesSlide23.xml" ContentType="application/vnd.openxmlformats-officedocument.presentationml.notesSlide+xml"/>
  <Override PartName="/ppt/ink/ink35.xml" ContentType="application/inkml+xml"/>
  <Override PartName="/ppt/notesSlides/notesSlide24.xml" ContentType="application/vnd.openxmlformats-officedocument.presentationml.notesSlide+xml"/>
  <Override PartName="/ppt/ink/ink36.xml" ContentType="application/inkml+xml"/>
  <Override PartName="/ppt/notesSlides/notesSlide25.xml" ContentType="application/vnd.openxmlformats-officedocument.presentationml.notesSlide+xml"/>
  <Override PartName="/ppt/ink/ink37.xml" ContentType="application/inkml+xml"/>
  <Override PartName="/ppt/notesSlides/notesSlide26.xml" ContentType="application/vnd.openxmlformats-officedocument.presentationml.notesSlide+xml"/>
  <Override PartName="/ppt/ink/ink38.xml" ContentType="application/inkml+xml"/>
  <Override PartName="/ppt/notesSlides/notesSlide27.xml" ContentType="application/vnd.openxmlformats-officedocument.presentationml.notesSlide+xml"/>
  <Override PartName="/ppt/ink/ink39.xml" ContentType="application/inkml+xml"/>
  <Override PartName="/ppt/notesSlides/notesSlide28.xml" ContentType="application/vnd.openxmlformats-officedocument.presentationml.notesSlide+xml"/>
  <Override PartName="/ppt/ink/ink40.xml" ContentType="application/inkml+xml"/>
  <Override PartName="/ppt/notesSlides/notesSlide29.xml" ContentType="application/vnd.openxmlformats-officedocument.presentationml.notesSlide+xml"/>
  <Override PartName="/ppt/ink/ink41.xml" ContentType="application/inkml+xml"/>
  <Override PartName="/ppt/notesSlides/notesSlide30.xml" ContentType="application/vnd.openxmlformats-officedocument.presentationml.notesSlide+xml"/>
  <Override PartName="/ppt/ink/ink42.xml" ContentType="application/inkml+xml"/>
  <Override PartName="/ppt/notesSlides/notesSlide31.xml" ContentType="application/vnd.openxmlformats-officedocument.presentationml.notesSlide+xml"/>
  <Override PartName="/ppt/ink/ink43.xml" ContentType="application/inkml+xml"/>
  <Override PartName="/ppt/notesSlides/notesSlide32.xml" ContentType="application/vnd.openxmlformats-officedocument.presentationml.notesSlide+xml"/>
  <Override PartName="/ppt/ink/ink44.xml" ContentType="application/inkml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1"/>
  </p:sldMasterIdLst>
  <p:notesMasterIdLst>
    <p:notesMasterId r:id="rId63"/>
  </p:notesMasterIdLst>
  <p:sldIdLst>
    <p:sldId id="256" r:id="rId2"/>
    <p:sldId id="305" r:id="rId3"/>
    <p:sldId id="276" r:id="rId4"/>
    <p:sldId id="318" r:id="rId5"/>
    <p:sldId id="317" r:id="rId6"/>
    <p:sldId id="304" r:id="rId7"/>
    <p:sldId id="319" r:id="rId8"/>
    <p:sldId id="303" r:id="rId9"/>
    <p:sldId id="258" r:id="rId10"/>
    <p:sldId id="257" r:id="rId11"/>
    <p:sldId id="278" r:id="rId12"/>
    <p:sldId id="300" r:id="rId13"/>
    <p:sldId id="262" r:id="rId14"/>
    <p:sldId id="263" r:id="rId15"/>
    <p:sldId id="301" r:id="rId16"/>
    <p:sldId id="302" r:id="rId17"/>
    <p:sldId id="269" r:id="rId18"/>
    <p:sldId id="277" r:id="rId19"/>
    <p:sldId id="315" r:id="rId20"/>
    <p:sldId id="316" r:id="rId21"/>
    <p:sldId id="266" r:id="rId22"/>
    <p:sldId id="308" r:id="rId23"/>
    <p:sldId id="282" r:id="rId24"/>
    <p:sldId id="306" r:id="rId25"/>
    <p:sldId id="307" r:id="rId26"/>
    <p:sldId id="265" r:id="rId27"/>
    <p:sldId id="267" r:id="rId28"/>
    <p:sldId id="268" r:id="rId29"/>
    <p:sldId id="312" r:id="rId30"/>
    <p:sldId id="311" r:id="rId31"/>
    <p:sldId id="313" r:id="rId32"/>
    <p:sldId id="309" r:id="rId33"/>
    <p:sldId id="310" r:id="rId34"/>
    <p:sldId id="280" r:id="rId35"/>
    <p:sldId id="279" r:id="rId36"/>
    <p:sldId id="281" r:id="rId37"/>
    <p:sldId id="283" r:id="rId38"/>
    <p:sldId id="284" r:id="rId39"/>
    <p:sldId id="260" r:id="rId40"/>
    <p:sldId id="261" r:id="rId41"/>
    <p:sldId id="270" r:id="rId42"/>
    <p:sldId id="287" r:id="rId43"/>
    <p:sldId id="272" r:id="rId44"/>
    <p:sldId id="273" r:id="rId45"/>
    <p:sldId id="271" r:id="rId46"/>
    <p:sldId id="288" r:id="rId47"/>
    <p:sldId id="274" r:id="rId48"/>
    <p:sldId id="286" r:id="rId49"/>
    <p:sldId id="285" r:id="rId50"/>
    <p:sldId id="294" r:id="rId51"/>
    <p:sldId id="297" r:id="rId52"/>
    <p:sldId id="295" r:id="rId53"/>
    <p:sldId id="298" r:id="rId54"/>
    <p:sldId id="296" r:id="rId55"/>
    <p:sldId id="293" r:id="rId56"/>
    <p:sldId id="299" r:id="rId57"/>
    <p:sldId id="289" r:id="rId58"/>
    <p:sldId id="290" r:id="rId59"/>
    <p:sldId id="291" r:id="rId60"/>
    <p:sldId id="292" r:id="rId61"/>
    <p:sldId id="275" r:id="rId6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16" autoAdjust="0"/>
    <p:restoredTop sz="94660"/>
  </p:normalViewPr>
  <p:slideViewPr>
    <p:cSldViewPr snapToGrid="0">
      <p:cViewPr varScale="1">
        <p:scale>
          <a:sx n="81" d="100"/>
          <a:sy n="81" d="100"/>
        </p:scale>
        <p:origin x="78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AFE3D2-69F5-4F7E-8CF9-1118BF2AFC86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E364BFE-C733-4C5D-BAEF-841C18449900}">
      <dgm:prSet/>
      <dgm:spPr/>
      <dgm:t>
        <a:bodyPr/>
        <a:lstStyle/>
        <a:p>
          <a:r>
            <a:rPr lang="cs-CZ" dirty="0"/>
            <a:t>+ 420 606 249 698</a:t>
          </a:r>
          <a:endParaRPr lang="en-US" dirty="0"/>
        </a:p>
      </dgm:t>
    </dgm:pt>
    <dgm:pt modelId="{9C3FBD78-20BF-4506-A7B1-06EA981F4DB8}" type="parTrans" cxnId="{670B8B0B-C63C-46C9-B2BC-3034E553CE37}">
      <dgm:prSet/>
      <dgm:spPr/>
      <dgm:t>
        <a:bodyPr/>
        <a:lstStyle/>
        <a:p>
          <a:endParaRPr lang="en-US"/>
        </a:p>
      </dgm:t>
    </dgm:pt>
    <dgm:pt modelId="{C286C863-6E41-48DD-B76C-1905D54E3053}" type="sibTrans" cxnId="{670B8B0B-C63C-46C9-B2BC-3034E553CE37}">
      <dgm:prSet/>
      <dgm:spPr/>
      <dgm:t>
        <a:bodyPr/>
        <a:lstStyle/>
        <a:p>
          <a:endParaRPr lang="en-US"/>
        </a:p>
      </dgm:t>
    </dgm:pt>
    <dgm:pt modelId="{7CBAA475-ED63-4038-B103-7F5EB960E030}">
      <dgm:prSet/>
      <dgm:spPr/>
      <dgm:t>
        <a:bodyPr/>
        <a:lstStyle/>
        <a:p>
          <a:r>
            <a:rPr lang="cs-CZ" dirty="0"/>
            <a:t>kesner@mfkchrudim.cz</a:t>
          </a:r>
          <a:endParaRPr lang="en-US" dirty="0"/>
        </a:p>
      </dgm:t>
    </dgm:pt>
    <dgm:pt modelId="{69228AFC-BB4B-446C-96CE-3B7A969426CD}" type="parTrans" cxnId="{6F94AEA6-BA43-46C0-B3E7-21ED4E798A1B}">
      <dgm:prSet/>
      <dgm:spPr/>
      <dgm:t>
        <a:bodyPr/>
        <a:lstStyle/>
        <a:p>
          <a:endParaRPr lang="en-US"/>
        </a:p>
      </dgm:t>
    </dgm:pt>
    <dgm:pt modelId="{679A16D7-CF45-4B23-A2C7-1DD462E9380E}" type="sibTrans" cxnId="{6F94AEA6-BA43-46C0-B3E7-21ED4E798A1B}">
      <dgm:prSet/>
      <dgm:spPr/>
      <dgm:t>
        <a:bodyPr/>
        <a:lstStyle/>
        <a:p>
          <a:endParaRPr lang="en-US"/>
        </a:p>
      </dgm:t>
    </dgm:pt>
    <dgm:pt modelId="{F3CDDF38-9CF7-45E6-92DB-1894A1611F77}" type="pres">
      <dgm:prSet presAssocID="{8EAFE3D2-69F5-4F7E-8CF9-1118BF2AFC86}" presName="linear" presStyleCnt="0">
        <dgm:presLayoutVars>
          <dgm:animLvl val="lvl"/>
          <dgm:resizeHandles val="exact"/>
        </dgm:presLayoutVars>
      </dgm:prSet>
      <dgm:spPr/>
    </dgm:pt>
    <dgm:pt modelId="{FBC9B5D8-73BF-4A74-8B6E-BD00C948A1A2}" type="pres">
      <dgm:prSet presAssocID="{6E364BFE-C733-4C5D-BAEF-841C18449900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88B14856-7E79-4327-95E1-CEB79E068F25}" type="pres">
      <dgm:prSet presAssocID="{C286C863-6E41-48DD-B76C-1905D54E3053}" presName="spacer" presStyleCnt="0"/>
      <dgm:spPr/>
    </dgm:pt>
    <dgm:pt modelId="{A94E8524-79D7-4E6D-A8A6-FE52CF5B1395}" type="pres">
      <dgm:prSet presAssocID="{7CBAA475-ED63-4038-B103-7F5EB960E030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670B8B0B-C63C-46C9-B2BC-3034E553CE37}" srcId="{8EAFE3D2-69F5-4F7E-8CF9-1118BF2AFC86}" destId="{6E364BFE-C733-4C5D-BAEF-841C18449900}" srcOrd="0" destOrd="0" parTransId="{9C3FBD78-20BF-4506-A7B1-06EA981F4DB8}" sibTransId="{C286C863-6E41-48DD-B76C-1905D54E3053}"/>
    <dgm:cxn modelId="{07622910-D718-4A0D-9043-1A0F42B124E9}" type="presOf" srcId="{7CBAA475-ED63-4038-B103-7F5EB960E030}" destId="{A94E8524-79D7-4E6D-A8A6-FE52CF5B1395}" srcOrd="0" destOrd="0" presId="urn:microsoft.com/office/officeart/2005/8/layout/vList2"/>
    <dgm:cxn modelId="{EBA3BC27-4C18-46F5-8D7E-39B1A74FADA3}" type="presOf" srcId="{8EAFE3D2-69F5-4F7E-8CF9-1118BF2AFC86}" destId="{F3CDDF38-9CF7-45E6-92DB-1894A1611F77}" srcOrd="0" destOrd="0" presId="urn:microsoft.com/office/officeart/2005/8/layout/vList2"/>
    <dgm:cxn modelId="{F683BA83-ECB6-44B1-BC6D-968B1AC4092D}" type="presOf" srcId="{6E364BFE-C733-4C5D-BAEF-841C18449900}" destId="{FBC9B5D8-73BF-4A74-8B6E-BD00C948A1A2}" srcOrd="0" destOrd="0" presId="urn:microsoft.com/office/officeart/2005/8/layout/vList2"/>
    <dgm:cxn modelId="{6F94AEA6-BA43-46C0-B3E7-21ED4E798A1B}" srcId="{8EAFE3D2-69F5-4F7E-8CF9-1118BF2AFC86}" destId="{7CBAA475-ED63-4038-B103-7F5EB960E030}" srcOrd="1" destOrd="0" parTransId="{69228AFC-BB4B-446C-96CE-3B7A969426CD}" sibTransId="{679A16D7-CF45-4B23-A2C7-1DD462E9380E}"/>
    <dgm:cxn modelId="{CFE551A8-8DE1-471B-B584-F15D00EEBD0A}" type="presParOf" srcId="{F3CDDF38-9CF7-45E6-92DB-1894A1611F77}" destId="{FBC9B5D8-73BF-4A74-8B6E-BD00C948A1A2}" srcOrd="0" destOrd="0" presId="urn:microsoft.com/office/officeart/2005/8/layout/vList2"/>
    <dgm:cxn modelId="{21EDB852-DCA3-4BC8-AA49-C0B2013A6D35}" type="presParOf" srcId="{F3CDDF38-9CF7-45E6-92DB-1894A1611F77}" destId="{88B14856-7E79-4327-95E1-CEB79E068F25}" srcOrd="1" destOrd="0" presId="urn:microsoft.com/office/officeart/2005/8/layout/vList2"/>
    <dgm:cxn modelId="{28A8A534-B922-416A-815D-C0359E5A3FD8}" type="presParOf" srcId="{F3CDDF38-9CF7-45E6-92DB-1894A1611F77}" destId="{A94E8524-79D7-4E6D-A8A6-FE52CF5B1395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C9B5D8-73BF-4A74-8B6E-BD00C948A1A2}">
      <dsp:nvSpPr>
        <dsp:cNvPr id="0" name=""/>
        <dsp:cNvSpPr/>
      </dsp:nvSpPr>
      <dsp:spPr>
        <a:xfrm>
          <a:off x="0" y="623682"/>
          <a:ext cx="5178496" cy="155902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500" kern="1200" dirty="0"/>
            <a:t>+ 420 606 249 698</a:t>
          </a:r>
          <a:endParaRPr lang="en-US" sz="6500" kern="1200" dirty="0"/>
        </a:p>
      </dsp:txBody>
      <dsp:txXfrm>
        <a:off x="76105" y="699787"/>
        <a:ext cx="5026286" cy="1406815"/>
      </dsp:txXfrm>
    </dsp:sp>
    <dsp:sp modelId="{A94E8524-79D7-4E6D-A8A6-FE52CF5B1395}">
      <dsp:nvSpPr>
        <dsp:cNvPr id="0" name=""/>
        <dsp:cNvSpPr/>
      </dsp:nvSpPr>
      <dsp:spPr>
        <a:xfrm>
          <a:off x="0" y="2369907"/>
          <a:ext cx="5178496" cy="1559025"/>
        </a:xfrm>
        <a:prstGeom prst="roundRect">
          <a:avLst/>
        </a:prstGeom>
        <a:solidFill>
          <a:schemeClr val="accent2">
            <a:hueOff val="-2449550"/>
            <a:satOff val="-11314"/>
            <a:lumOff val="-23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6500" kern="1200" dirty="0"/>
            <a:t>kesner@mfkchrudim.cz</a:t>
          </a:r>
          <a:endParaRPr lang="en-US" sz="6500" kern="1200" dirty="0"/>
        </a:p>
      </dsp:txBody>
      <dsp:txXfrm>
        <a:off x="76105" y="2446012"/>
        <a:ext cx="5026286" cy="14068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1:23:13.67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28:19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28:19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09:36.28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28:19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28:19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28:19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28:19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28:19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28:19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28:19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1:23:13.67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28:19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28:19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28:19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28:19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1:43:43.34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1:43:43.34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3:18.56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18:31.64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3:18.56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15:39.729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1:23:13.67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3:18.56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1:23:13.678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4:28:25.155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1:33:08.062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2:13:09.64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43:56.8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43:56.870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02T13:28:19.383"/>
    </inkml:context>
    <inkml:brush xml:id="br0">
      <inkml:brushProperty name="width" value="0.1" units="cm"/>
      <inkml:brushProperty name="height" value="0.1" units="cm"/>
      <inkml:brushProperty name="color" value="#FFFFFF"/>
    </inkml:brush>
  </inkml:definitions>
  <inkml:trace contextRef="#ctx0" brushRef="#br0">1 0 128,'0'6'0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5C1020-7A59-4462-A749-425AB31E0BAA}" type="datetimeFigureOut">
              <a:rPr lang="cs-CZ" smtClean="0"/>
              <a:t>04.04.2022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C99932-1A29-4CAA-92A7-93F22FB0A5E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4932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63333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94615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0222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86285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85335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21406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  <a:p>
            <a:r>
              <a:rPr lang="cs-CZ" dirty="0"/>
              <a:t>4ks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94758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88727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29235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73414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2398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12273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2055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  <a:p>
            <a:r>
              <a:rPr lang="cs-CZ" dirty="0"/>
              <a:t>3ks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58956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41615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51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54226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94071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09408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54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04928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894597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38779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8249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78828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85833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0362823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6965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6265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/>
              <a:t>RŠ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2852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98332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9401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6156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RŠ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C99932-1A29-4CAA-92A7-93F22FB0A5EE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3156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90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5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379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5923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098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103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637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548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947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5658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4/4/2022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70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4/4/2022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747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2" r:id="rId6"/>
    <p:sldLayoutId id="2147483688" r:id="rId7"/>
    <p:sldLayoutId id="2147483689" r:id="rId8"/>
    <p:sldLayoutId id="2147483690" r:id="rId9"/>
    <p:sldLayoutId id="2147483691" r:id="rId10"/>
    <p:sldLayoutId id="214748369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6.jp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1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1.jp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0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3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7.JPG"/><Relationship Id="rId4" Type="http://schemas.openxmlformats.org/officeDocument/2006/relationships/image" Target="../media/image3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ustomXml" Target="../ink/ink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43.jpg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ustomXml" Target="../ink/ink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ustomXml" Target="../ink/ink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.png"/><Relationship Id="rId2" Type="http://schemas.openxmlformats.org/officeDocument/2006/relationships/customXml" Target="../ink/ink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customXml" Target="../ink/ink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4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0.jpg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g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2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53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51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ustomXml" Target="../ink/ink30.xm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g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54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ustomXml" Target="../ink/ink32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g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ustomXml" Target="../ink/ink3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1.png"/><Relationship Id="rId4" Type="http://schemas.openxmlformats.org/officeDocument/2006/relationships/image" Target="../media/image40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customXml" Target="../ink/ink1.xml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4.xml"/><Relationship Id="rId7" Type="http://schemas.openxmlformats.org/officeDocument/2006/relationships/image" Target="../media/image6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ustomXml" Target="../ink/ink35.xm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1.png"/><Relationship Id="rId4" Type="http://schemas.openxmlformats.org/officeDocument/2006/relationships/image" Target="../media/image56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ustomXml" Target="../ink/ink36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ustomXml" Target="../ink/ink37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ustomXml" Target="../ink/ink38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ustomXml" Target="../ink/ink39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0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ustomXml" Target="../ink/ink41.xm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g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ustomXml" Target="../ink/ink42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ustomXml" Target="../ink/ink43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ustomXml" Target="../ink/ink44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3.xml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1.png"/><Relationship Id="rId4" Type="http://schemas.openxmlformats.org/officeDocument/2006/relationships/image" Target="../media/image9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.pn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7D8C82F-D5DF-4CF7-8133-95D6710BE7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524" y="641289"/>
            <a:ext cx="3571810" cy="3573516"/>
          </a:xfrm>
        </p:spPr>
        <p:txBody>
          <a:bodyPr>
            <a:normAutofit/>
          </a:bodyPr>
          <a:lstStyle/>
          <a:p>
            <a:r>
              <a:rPr lang="cs-CZ" sz="5800" dirty="0"/>
              <a:t>BAZAR MFK CHRUDIM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849BB23-EFBA-418F-98CB-D5E94B632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882" y="4631161"/>
            <a:ext cx="3571810" cy="1559327"/>
          </a:xfrm>
        </p:spPr>
        <p:txBody>
          <a:bodyPr>
            <a:normAutofit/>
          </a:bodyPr>
          <a:lstStyle/>
          <a:p>
            <a:r>
              <a:rPr lang="cs-CZ" sz="4400" b="1" dirty="0"/>
              <a:t>JAKO, SALLER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27432"/>
          </a:xfrm>
          <a:custGeom>
            <a:avLst/>
            <a:gdLst>
              <a:gd name="connsiteX0" fmla="*/ 0 w 3255095"/>
              <a:gd name="connsiteY0" fmla="*/ 0 h 27432"/>
              <a:gd name="connsiteX1" fmla="*/ 618468 w 3255095"/>
              <a:gd name="connsiteY1" fmla="*/ 0 h 27432"/>
              <a:gd name="connsiteX2" fmla="*/ 1269487 w 3255095"/>
              <a:gd name="connsiteY2" fmla="*/ 0 h 27432"/>
              <a:gd name="connsiteX3" fmla="*/ 1953057 w 3255095"/>
              <a:gd name="connsiteY3" fmla="*/ 0 h 27432"/>
              <a:gd name="connsiteX4" fmla="*/ 2636627 w 3255095"/>
              <a:gd name="connsiteY4" fmla="*/ 0 h 27432"/>
              <a:gd name="connsiteX5" fmla="*/ 3255095 w 3255095"/>
              <a:gd name="connsiteY5" fmla="*/ 0 h 27432"/>
              <a:gd name="connsiteX6" fmla="*/ 3255095 w 3255095"/>
              <a:gd name="connsiteY6" fmla="*/ 27432 h 27432"/>
              <a:gd name="connsiteX7" fmla="*/ 2538974 w 3255095"/>
              <a:gd name="connsiteY7" fmla="*/ 27432 h 27432"/>
              <a:gd name="connsiteX8" fmla="*/ 1822853 w 3255095"/>
              <a:gd name="connsiteY8" fmla="*/ 27432 h 27432"/>
              <a:gd name="connsiteX9" fmla="*/ 1171834 w 3255095"/>
              <a:gd name="connsiteY9" fmla="*/ 27432 h 27432"/>
              <a:gd name="connsiteX10" fmla="*/ 0 w 3255095"/>
              <a:gd name="connsiteY10" fmla="*/ 27432 h 27432"/>
              <a:gd name="connsiteX11" fmla="*/ 0 w 3255095"/>
              <a:gd name="connsiteY11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27432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3929" y="7395"/>
                  <a:pt x="3255140" y="21864"/>
                  <a:pt x="3255095" y="27432"/>
                </a:cubicBezTo>
                <a:cubicBezTo>
                  <a:pt x="3088545" y="32347"/>
                  <a:pt x="2687475" y="16563"/>
                  <a:pt x="2538974" y="27432"/>
                </a:cubicBezTo>
                <a:cubicBezTo>
                  <a:pt x="2390473" y="38301"/>
                  <a:pt x="2137381" y="185"/>
                  <a:pt x="1822853" y="27432"/>
                </a:cubicBezTo>
                <a:cubicBezTo>
                  <a:pt x="1508325" y="54679"/>
                  <a:pt x="1466437" y="29529"/>
                  <a:pt x="1171834" y="27432"/>
                </a:cubicBezTo>
                <a:cubicBezTo>
                  <a:pt x="877231" y="25335"/>
                  <a:pt x="561097" y="46787"/>
                  <a:pt x="0" y="27432"/>
                </a:cubicBezTo>
                <a:cubicBezTo>
                  <a:pt x="-503" y="20663"/>
                  <a:pt x="1168" y="5855"/>
                  <a:pt x="0" y="0"/>
                </a:cubicBezTo>
                <a:close/>
              </a:path>
              <a:path w="3255095" h="27432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5288" y="12649"/>
                  <a:pt x="3254107" y="17989"/>
                  <a:pt x="3255095" y="27432"/>
                </a:cubicBezTo>
                <a:cubicBezTo>
                  <a:pt x="3120743" y="25834"/>
                  <a:pt x="2759628" y="51606"/>
                  <a:pt x="2604076" y="27432"/>
                </a:cubicBezTo>
                <a:cubicBezTo>
                  <a:pt x="2448524" y="3258"/>
                  <a:pt x="2184336" y="28743"/>
                  <a:pt x="1887955" y="27432"/>
                </a:cubicBezTo>
                <a:cubicBezTo>
                  <a:pt x="1591574" y="26121"/>
                  <a:pt x="1548845" y="16014"/>
                  <a:pt x="1334589" y="27432"/>
                </a:cubicBezTo>
                <a:cubicBezTo>
                  <a:pt x="1120333" y="38850"/>
                  <a:pt x="996014" y="18806"/>
                  <a:pt x="683570" y="27432"/>
                </a:cubicBezTo>
                <a:cubicBezTo>
                  <a:pt x="371126" y="36058"/>
                  <a:pt x="198687" y="25311"/>
                  <a:pt x="0" y="27432"/>
                </a:cubicBezTo>
                <a:cubicBezTo>
                  <a:pt x="1300" y="19678"/>
                  <a:pt x="-86" y="12044"/>
                  <a:pt x="0" y="0"/>
                </a:cubicBezTo>
                <a:close/>
              </a:path>
            </a:pathLst>
          </a:custGeom>
          <a:solidFill>
            <a:srgbClr val="F61A01"/>
          </a:solidFill>
          <a:ln w="38100" cap="rnd">
            <a:solidFill>
              <a:srgbClr val="F61A0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2">
            <a:extLst>
              <a:ext uri="{FF2B5EF4-FFF2-40B4-BE49-F238E27FC236}">
                <a16:creationId xmlns:a16="http://schemas.microsoft.com/office/drawing/2014/main" id="{726C4302-4C96-47E8-9449-5C50BF78298E}"/>
              </a:ext>
            </a:extLst>
          </p:cNvPr>
          <p:cNvPicPr/>
          <p:nvPr/>
        </p:nvPicPr>
        <p:blipFill rotWithShape="1">
          <a:blip r:embed="rId2"/>
          <a:srcRect t="8817" r="3" b="9504"/>
          <a:stretch/>
        </p:blipFill>
        <p:spPr>
          <a:xfrm>
            <a:off x="5186812" y="1148684"/>
            <a:ext cx="5416261" cy="4424065"/>
          </a:xfrm>
          <a:custGeom>
            <a:avLst/>
            <a:gdLst/>
            <a:ahLst/>
            <a:cxnLst/>
            <a:rect l="l" t="t" r="r" b="b"/>
            <a:pathLst>
              <a:path w="5531320" h="4424065">
                <a:moveTo>
                  <a:pt x="4292328" y="3931444"/>
                </a:moveTo>
                <a:cubicBezTo>
                  <a:pt x="3830135" y="4131325"/>
                  <a:pt x="3346708" y="4259111"/>
                  <a:pt x="2855653" y="4364392"/>
                </a:cubicBezTo>
                <a:lnTo>
                  <a:pt x="2855525" y="4364392"/>
                </a:lnTo>
                <a:cubicBezTo>
                  <a:pt x="3386634" y="4394018"/>
                  <a:pt x="3853531" y="4210158"/>
                  <a:pt x="4292328" y="3931444"/>
                </a:cubicBezTo>
                <a:close/>
                <a:moveTo>
                  <a:pt x="4302118" y="3923561"/>
                </a:moveTo>
                <a:lnTo>
                  <a:pt x="4301102" y="3924959"/>
                </a:lnTo>
                <a:lnTo>
                  <a:pt x="4302881" y="3924959"/>
                </a:lnTo>
                <a:close/>
                <a:moveTo>
                  <a:pt x="3885572" y="334733"/>
                </a:moveTo>
                <a:cubicBezTo>
                  <a:pt x="4046889" y="406840"/>
                  <a:pt x="4203653" y="488713"/>
                  <a:pt x="4355013" y="579880"/>
                </a:cubicBezTo>
                <a:cubicBezTo>
                  <a:pt x="4662082" y="768063"/>
                  <a:pt x="4933803" y="995790"/>
                  <a:pt x="5144619" y="1290779"/>
                </a:cubicBezTo>
                <a:cubicBezTo>
                  <a:pt x="5314365" y="1528042"/>
                  <a:pt x="5426258" y="1789591"/>
                  <a:pt x="5468598" y="2088522"/>
                </a:cubicBezTo>
                <a:cubicBezTo>
                  <a:pt x="5479330" y="2001424"/>
                  <a:pt x="5480182" y="1913385"/>
                  <a:pt x="5471141" y="1826083"/>
                </a:cubicBezTo>
                <a:cubicBezTo>
                  <a:pt x="5455337" y="1662962"/>
                  <a:pt x="5406307" y="1504799"/>
                  <a:pt x="5327080" y="1361348"/>
                </a:cubicBezTo>
                <a:cubicBezTo>
                  <a:pt x="5206160" y="1140233"/>
                  <a:pt x="5033362" y="965782"/>
                  <a:pt x="4833354" y="816507"/>
                </a:cubicBezTo>
                <a:cubicBezTo>
                  <a:pt x="4597235" y="640276"/>
                  <a:pt x="4336322" y="509438"/>
                  <a:pt x="4063457" y="400724"/>
                </a:cubicBezTo>
                <a:cubicBezTo>
                  <a:pt x="4033360" y="388607"/>
                  <a:pt x="4003060" y="376909"/>
                  <a:pt x="3972544" y="365631"/>
                </a:cubicBezTo>
                <a:cubicBezTo>
                  <a:pt x="3943680" y="354950"/>
                  <a:pt x="3914563" y="345033"/>
                  <a:pt x="3885572" y="334733"/>
                </a:cubicBezTo>
                <a:close/>
                <a:moveTo>
                  <a:pt x="3865737" y="329520"/>
                </a:moveTo>
                <a:cubicBezTo>
                  <a:pt x="3865737" y="329520"/>
                  <a:pt x="3865737" y="330410"/>
                  <a:pt x="3866500" y="330537"/>
                </a:cubicBezTo>
                <a:lnTo>
                  <a:pt x="3869806" y="330156"/>
                </a:lnTo>
                <a:close/>
                <a:moveTo>
                  <a:pt x="2219772" y="85645"/>
                </a:moveTo>
                <a:cubicBezTo>
                  <a:pt x="2206943" y="84005"/>
                  <a:pt x="2193910" y="85264"/>
                  <a:pt x="2181627" y="89333"/>
                </a:cubicBezTo>
                <a:cubicBezTo>
                  <a:pt x="1932920" y="125113"/>
                  <a:pt x="1690800" y="197118"/>
                  <a:pt x="1462972" y="303073"/>
                </a:cubicBezTo>
                <a:cubicBezTo>
                  <a:pt x="971789" y="529528"/>
                  <a:pt x="578130" y="865460"/>
                  <a:pt x="308698" y="1338461"/>
                </a:cubicBezTo>
                <a:cubicBezTo>
                  <a:pt x="180225" y="1561852"/>
                  <a:pt x="97653" y="1808638"/>
                  <a:pt x="65840" y="2064364"/>
                </a:cubicBezTo>
                <a:cubicBezTo>
                  <a:pt x="71943" y="2050505"/>
                  <a:pt x="77284" y="2036391"/>
                  <a:pt x="82115" y="2022150"/>
                </a:cubicBezTo>
                <a:cubicBezTo>
                  <a:pt x="170104" y="1763653"/>
                  <a:pt x="279580" y="1515073"/>
                  <a:pt x="423261" y="1282260"/>
                </a:cubicBezTo>
                <a:cubicBezTo>
                  <a:pt x="630770" y="945565"/>
                  <a:pt x="895371" y="664944"/>
                  <a:pt x="1231812" y="454001"/>
                </a:cubicBezTo>
                <a:cubicBezTo>
                  <a:pt x="1535193" y="263783"/>
                  <a:pt x="1866802" y="149729"/>
                  <a:pt x="2219772" y="85645"/>
                </a:cubicBezTo>
                <a:close/>
                <a:moveTo>
                  <a:pt x="2612541" y="836"/>
                </a:moveTo>
                <a:cubicBezTo>
                  <a:pt x="2715914" y="-4250"/>
                  <a:pt x="2831240" y="14695"/>
                  <a:pt x="2946311" y="35548"/>
                </a:cubicBezTo>
                <a:cubicBezTo>
                  <a:pt x="3291652" y="98106"/>
                  <a:pt x="3631144" y="182915"/>
                  <a:pt x="3961100" y="303581"/>
                </a:cubicBezTo>
                <a:cubicBezTo>
                  <a:pt x="4278341" y="419543"/>
                  <a:pt x="4581341" y="563350"/>
                  <a:pt x="4854588" y="764502"/>
                </a:cubicBezTo>
                <a:cubicBezTo>
                  <a:pt x="5067438" y="921152"/>
                  <a:pt x="5250408" y="1105521"/>
                  <a:pt x="5377813" y="1339732"/>
                </a:cubicBezTo>
                <a:cubicBezTo>
                  <a:pt x="5459812" y="1489986"/>
                  <a:pt x="5510304" y="1655396"/>
                  <a:pt x="5526198" y="1825829"/>
                </a:cubicBezTo>
                <a:cubicBezTo>
                  <a:pt x="5538277" y="1951327"/>
                  <a:pt x="5527342" y="2074917"/>
                  <a:pt x="5510558" y="2199398"/>
                </a:cubicBezTo>
                <a:cubicBezTo>
                  <a:pt x="5502967" y="2266991"/>
                  <a:pt x="5502713" y="2335195"/>
                  <a:pt x="5509796" y="2402839"/>
                </a:cubicBezTo>
                <a:cubicBezTo>
                  <a:pt x="5534208" y="2664197"/>
                  <a:pt x="5468472" y="2926051"/>
                  <a:pt x="5323520" y="3144890"/>
                </a:cubicBezTo>
                <a:cubicBezTo>
                  <a:pt x="5201340" y="3332234"/>
                  <a:pt x="5041042" y="3491719"/>
                  <a:pt x="4853062" y="3612932"/>
                </a:cubicBezTo>
                <a:cubicBezTo>
                  <a:pt x="4671110" y="3732072"/>
                  <a:pt x="4498566" y="3864563"/>
                  <a:pt x="4316359" y="3982940"/>
                </a:cubicBezTo>
                <a:cubicBezTo>
                  <a:pt x="4019717" y="4175573"/>
                  <a:pt x="3701077" y="4317347"/>
                  <a:pt x="3352557" y="4386771"/>
                </a:cubicBezTo>
                <a:cubicBezTo>
                  <a:pt x="3160954" y="4425590"/>
                  <a:pt x="2964456" y="4434173"/>
                  <a:pt x="2770207" y="4412201"/>
                </a:cubicBezTo>
                <a:cubicBezTo>
                  <a:pt x="2685525" y="4402537"/>
                  <a:pt x="2599953" y="4402410"/>
                  <a:pt x="2514889" y="4393637"/>
                </a:cubicBezTo>
                <a:cubicBezTo>
                  <a:pt x="2307137" y="4370851"/>
                  <a:pt x="2102209" y="4327277"/>
                  <a:pt x="1903167" y="4263562"/>
                </a:cubicBezTo>
                <a:cubicBezTo>
                  <a:pt x="1560623" y="4156119"/>
                  <a:pt x="1238932" y="4006972"/>
                  <a:pt x="948393" y="3794249"/>
                </a:cubicBezTo>
                <a:cubicBezTo>
                  <a:pt x="647554" y="3573897"/>
                  <a:pt x="396813" y="3308660"/>
                  <a:pt x="223634" y="2975526"/>
                </a:cubicBezTo>
                <a:cubicBezTo>
                  <a:pt x="129454" y="2796370"/>
                  <a:pt x="67150" y="2602198"/>
                  <a:pt x="39520" y="2401695"/>
                </a:cubicBezTo>
                <a:cubicBezTo>
                  <a:pt x="34510" y="2367555"/>
                  <a:pt x="26729" y="2333872"/>
                  <a:pt x="16252" y="2300991"/>
                </a:cubicBezTo>
                <a:cubicBezTo>
                  <a:pt x="-9179" y="2218598"/>
                  <a:pt x="-24" y="2135695"/>
                  <a:pt x="11801" y="2053556"/>
                </a:cubicBezTo>
                <a:cubicBezTo>
                  <a:pt x="93686" y="1480615"/>
                  <a:pt x="377868" y="1021983"/>
                  <a:pt x="812850" y="651084"/>
                </a:cubicBezTo>
                <a:cubicBezTo>
                  <a:pt x="1176755" y="340201"/>
                  <a:pt x="1598260" y="146042"/>
                  <a:pt x="2066810" y="52586"/>
                </a:cubicBezTo>
                <a:cubicBezTo>
                  <a:pt x="2154544" y="35039"/>
                  <a:pt x="2243041" y="23087"/>
                  <a:pt x="2332046" y="14441"/>
                </a:cubicBezTo>
                <a:cubicBezTo>
                  <a:pt x="2421052" y="5794"/>
                  <a:pt x="2508913" y="2107"/>
                  <a:pt x="2612541" y="83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801542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1DBE9F1-FCCE-4E18-9196-41E9C22C1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526724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100" dirty="0"/>
              <a:t>COMPETITION 2.0 tréninková mikina</a:t>
            </a:r>
          </a:p>
        </p:txBody>
      </p:sp>
      <p:sp>
        <p:nvSpPr>
          <p:cNvPr id="4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B60C3D"/>
          </a:solidFill>
          <a:ln w="38100" cap="rnd">
            <a:solidFill>
              <a:srgbClr val="B60C3D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2B076D-AF31-403D-8CE8-DE84493B9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cs-CZ" dirty="0"/>
              <a:t>Kód produktu na eshopu JAKO: 8818</a:t>
            </a:r>
          </a:p>
          <a:p>
            <a:r>
              <a:rPr lang="cs-CZ" dirty="0"/>
              <a:t>Velikost: 164</a:t>
            </a:r>
          </a:p>
          <a:p>
            <a:r>
              <a:rPr lang="cs-CZ" dirty="0"/>
              <a:t>Bez loga MFK Chrudim</a:t>
            </a:r>
          </a:p>
          <a:p>
            <a:r>
              <a:rPr lang="cs-CZ" dirty="0"/>
              <a:t>Stav: nová, nenošená</a:t>
            </a:r>
          </a:p>
          <a:p>
            <a:r>
              <a:rPr lang="cs-CZ" dirty="0"/>
              <a:t>Cena:</a:t>
            </a:r>
            <a:r>
              <a:rPr lang="cs-CZ" b="1" dirty="0">
                <a:solidFill>
                  <a:srgbClr val="FF0000"/>
                </a:solidFill>
              </a:rPr>
              <a:t>400,-</a:t>
            </a:r>
          </a:p>
          <a:p>
            <a:endParaRPr lang="en-US" dirty="0"/>
          </a:p>
        </p:txBody>
      </p:sp>
      <p:pic>
        <p:nvPicPr>
          <p:cNvPr id="6" name="Zástupný obsah 5" descr="Obsah obrázku neopren&#10;&#10;Popis byl vytvořen automaticky">
            <a:extLst>
              <a:ext uri="{FF2B5EF4-FFF2-40B4-BE49-F238E27FC236}">
                <a16:creationId xmlns:a16="http://schemas.microsoft.com/office/drawing/2014/main" id="{4EF64FBD-FAB4-4806-9FB9-36DE322600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>
          <a:xfrm>
            <a:off x="6075272" y="761273"/>
            <a:ext cx="5351636" cy="5335464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35" name="Obrázek2">
            <a:extLst>
              <a:ext uri="{FF2B5EF4-FFF2-40B4-BE49-F238E27FC236}">
                <a16:creationId xmlns:a16="http://schemas.microsoft.com/office/drawing/2014/main" id="{EDDC56B0-E995-4510-95DC-B5C657C9EA0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8" name="Obrázek 7" descr="Obsah obrázku text&#10;&#10;Popis byl vytvořen automaticky">
            <a:extLst>
              <a:ext uri="{FF2B5EF4-FFF2-40B4-BE49-F238E27FC236}">
                <a16:creationId xmlns:a16="http://schemas.microsoft.com/office/drawing/2014/main" id="{12808E43-843D-4A10-BD73-4052B3E59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38" y="2995862"/>
            <a:ext cx="2288732" cy="228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83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09B71D0-5603-4E24-9CB0-466379AF9A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900" dirty="0"/>
              <a:t>ACTIVE tréninkové tepláky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9FA0A79-2FF4-4E97-A1FC-41A27AEE15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574036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700" dirty="0"/>
              <a:t>Kód produktu na eshopu JAKO: 8495</a:t>
            </a:r>
          </a:p>
          <a:p>
            <a:r>
              <a:rPr lang="cs-CZ" sz="2700" dirty="0"/>
              <a:t>Velikost: XXL</a:t>
            </a:r>
          </a:p>
          <a:p>
            <a:r>
              <a:rPr lang="cs-CZ" sz="2700" dirty="0"/>
              <a:t>Postranní kapsy na zip, Spodní lem se zipem</a:t>
            </a:r>
          </a:p>
          <a:p>
            <a:r>
              <a:rPr lang="cs-CZ" sz="2700" dirty="0"/>
              <a:t>Stav: nošené, trošku se žmolkovatí </a:t>
            </a:r>
          </a:p>
          <a:p>
            <a:r>
              <a:rPr lang="cs-CZ" sz="2700" dirty="0"/>
              <a:t>Cena: </a:t>
            </a:r>
            <a:r>
              <a:rPr lang="cs-CZ" sz="2700" b="1" dirty="0">
                <a:solidFill>
                  <a:srgbClr val="FF0000"/>
                </a:solidFill>
              </a:rPr>
              <a:t>200,-</a:t>
            </a: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F3622761-BD0C-46A6-9D70-A204A6B6EB34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6" name="Obrázek 5" descr="Obsah obrázku oblečení, kalhotové, oblek&#10;&#10;Popis byl vytvořen automaticky">
            <a:extLst>
              <a:ext uri="{FF2B5EF4-FFF2-40B4-BE49-F238E27FC236}">
                <a16:creationId xmlns:a16="http://schemas.microsoft.com/office/drawing/2014/main" id="{C3A9AC63-3988-4C79-90D0-3FDBF8CEF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155" y="267588"/>
            <a:ext cx="2867025" cy="28670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EED0FCE-6F4B-432D-A91B-95030867E6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41595" y="3740626"/>
            <a:ext cx="3348480" cy="2511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084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2F38134-3641-44AD-B8D9-3EABF598D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6000" dirty="0"/>
              <a:t>ACTIVE tréninkové tepláky</a:t>
            </a:r>
            <a:endParaRPr lang="cs-CZ" sz="5600" dirty="0"/>
          </a:p>
        </p:txBody>
      </p:sp>
      <p:sp>
        <p:nvSpPr>
          <p:cNvPr id="16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E86747"/>
          </a:solidFill>
          <a:ln w="38100" cap="rnd">
            <a:solidFill>
              <a:srgbClr val="E8674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92D004F-BA9F-49DB-8B8B-CA9EEDD0E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587752"/>
            <a:ext cx="6894576" cy="3483864"/>
          </a:xfrm>
        </p:spPr>
        <p:txBody>
          <a:bodyPr>
            <a:normAutofit/>
          </a:bodyPr>
          <a:lstStyle/>
          <a:p>
            <a:r>
              <a:rPr lang="cs-CZ" sz="2700" dirty="0"/>
              <a:t>Kód produktu na eshopu JAKO: 8495</a:t>
            </a:r>
          </a:p>
          <a:p>
            <a:r>
              <a:rPr lang="cs-CZ" sz="2700" dirty="0"/>
              <a:t>Velikost: 152</a:t>
            </a:r>
          </a:p>
          <a:p>
            <a:r>
              <a:rPr lang="cs-CZ" sz="2700" dirty="0"/>
              <a:t>Postranní kapsy se zipem, spodní lem se zipem</a:t>
            </a:r>
          </a:p>
          <a:p>
            <a:r>
              <a:rPr lang="cs-CZ" sz="2700" dirty="0"/>
              <a:t>Stav: nošené, trošku se žmolkovatí </a:t>
            </a:r>
          </a:p>
          <a:p>
            <a:r>
              <a:rPr lang="cs-CZ" sz="2700" dirty="0"/>
              <a:t>Cena: </a:t>
            </a:r>
            <a:r>
              <a:rPr lang="cs-CZ" sz="2700" b="1" dirty="0">
                <a:solidFill>
                  <a:srgbClr val="FF0000"/>
                </a:solidFill>
              </a:rPr>
              <a:t>170,-</a:t>
            </a:r>
          </a:p>
          <a:p>
            <a:endParaRPr lang="en-US" dirty="0"/>
          </a:p>
        </p:txBody>
      </p:sp>
      <p:pic>
        <p:nvPicPr>
          <p:cNvPr id="12" name="Obrázek2">
            <a:extLst>
              <a:ext uri="{FF2B5EF4-FFF2-40B4-BE49-F238E27FC236}">
                <a16:creationId xmlns:a16="http://schemas.microsoft.com/office/drawing/2014/main" id="{04825744-7DA0-4B88-AF5D-E44242D829B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13" name="Obrázek 12" descr="Obsah obrázku oblečení, kalhotové, oblek&#10;&#10;Popis byl vytvořen automaticky">
            <a:extLst>
              <a:ext uri="{FF2B5EF4-FFF2-40B4-BE49-F238E27FC236}">
                <a16:creationId xmlns:a16="http://schemas.microsoft.com/office/drawing/2014/main" id="{1A7EE0CA-855A-47A2-BD3F-E97CC83EBC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5834" y="116759"/>
            <a:ext cx="2867025" cy="28670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32D631C-1850-46D6-8D8C-6C539BB0C2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6764" y="3200566"/>
            <a:ext cx="3803715" cy="2852786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1518B604-5ED3-4CF4-AA49-9629B47D7C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853" y="4535312"/>
            <a:ext cx="1700899" cy="170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202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7D76CAC-AFC4-4127-AD69-AD05ECAF8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COMPETITION 2.0 tepláky</a:t>
            </a:r>
            <a:endParaRPr lang="cs-CZ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71640FA-9638-441C-8CDC-DF3C9141F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5045964" cy="3547872"/>
          </a:xfrm>
        </p:spPr>
        <p:txBody>
          <a:bodyPr anchor="t">
            <a:normAutofit/>
          </a:bodyPr>
          <a:lstStyle/>
          <a:p>
            <a:r>
              <a:rPr lang="cs-CZ" sz="2700" dirty="0"/>
              <a:t>Kód produktu na eshopu JAKO: 9218</a:t>
            </a:r>
          </a:p>
          <a:p>
            <a:r>
              <a:rPr lang="cs-CZ" sz="2700" dirty="0"/>
              <a:t>Velikost: S</a:t>
            </a:r>
          </a:p>
          <a:p>
            <a:r>
              <a:rPr lang="cs-CZ" sz="2700" dirty="0"/>
              <a:t>Postranní kapsy se zipem, žebrovaný spodní lem se zipem</a:t>
            </a:r>
          </a:p>
          <a:p>
            <a:r>
              <a:rPr lang="cs-CZ" sz="2700" dirty="0"/>
              <a:t>Stav: nové, nenošené</a:t>
            </a:r>
          </a:p>
          <a:p>
            <a:r>
              <a:rPr lang="cs-CZ" sz="2700" dirty="0"/>
              <a:t>Cena: </a:t>
            </a:r>
            <a:r>
              <a:rPr lang="cs-CZ" sz="2700" b="1" dirty="0">
                <a:solidFill>
                  <a:srgbClr val="FF0000"/>
                </a:solidFill>
              </a:rPr>
              <a:t>490,-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ástupný obsah 4" descr="Obsah obrázku oblečení, kalhotové&#10;&#10;Popis byl vytvořen automaticky">
            <a:extLst>
              <a:ext uri="{FF2B5EF4-FFF2-40B4-BE49-F238E27FC236}">
                <a16:creationId xmlns:a16="http://schemas.microsoft.com/office/drawing/2014/main" id="{32AC7E56-1D10-45F1-9D1B-5F0CBA6E0D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699516"/>
            <a:ext cx="5458968" cy="5458968"/>
          </a:xfrm>
          <a:prstGeom prst="rect">
            <a:avLst/>
          </a:prstGeom>
        </p:spPr>
      </p:pic>
      <p:pic>
        <p:nvPicPr>
          <p:cNvPr id="10" name="Obrázek2">
            <a:extLst>
              <a:ext uri="{FF2B5EF4-FFF2-40B4-BE49-F238E27FC236}">
                <a16:creationId xmlns:a16="http://schemas.microsoft.com/office/drawing/2014/main" id="{2EFC3119-CD8D-4ACE-8B7C-B2BB5BAC0198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A4629B78-F99B-426E-9F80-78F9A2BD7F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8026" y="4409252"/>
            <a:ext cx="2288732" cy="228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29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2F38134-3641-44AD-B8D9-3EABF598D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5600" dirty="0"/>
              <a:t>COMPETITION 2.0 šortky</a:t>
            </a:r>
          </a:p>
        </p:txBody>
      </p:sp>
      <p:sp>
        <p:nvSpPr>
          <p:cNvPr id="16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E86747"/>
          </a:solidFill>
          <a:ln w="38100" cap="rnd">
            <a:solidFill>
              <a:srgbClr val="E8674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92D004F-BA9F-49DB-8B8B-CA9EEDD0E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587752"/>
            <a:ext cx="6894576" cy="3483864"/>
          </a:xfrm>
        </p:spPr>
        <p:txBody>
          <a:bodyPr>
            <a:normAutofit/>
          </a:bodyPr>
          <a:lstStyle/>
          <a:p>
            <a:r>
              <a:rPr lang="cs-CZ" sz="2700" dirty="0"/>
              <a:t>Kód produktu na eshopu JAKO: 6218</a:t>
            </a:r>
          </a:p>
          <a:p>
            <a:r>
              <a:rPr lang="cs-CZ" sz="2700" dirty="0"/>
              <a:t>Velikost: 164</a:t>
            </a:r>
          </a:p>
          <a:p>
            <a:r>
              <a:rPr lang="cs-CZ" sz="2700" dirty="0"/>
              <a:t>Na šortkách potisk loga MFK Chrudim a „6“</a:t>
            </a:r>
          </a:p>
          <a:p>
            <a:r>
              <a:rPr lang="cs-CZ" sz="2700" dirty="0"/>
              <a:t>Postranní kapsy se zipem</a:t>
            </a:r>
          </a:p>
          <a:p>
            <a:r>
              <a:rPr lang="cs-CZ" sz="2700" dirty="0"/>
              <a:t>Stav: nové</a:t>
            </a:r>
          </a:p>
          <a:p>
            <a:r>
              <a:rPr lang="cs-CZ" sz="2700" dirty="0"/>
              <a:t>Cena: </a:t>
            </a:r>
            <a:r>
              <a:rPr lang="cs-CZ" sz="2700" b="1" dirty="0">
                <a:solidFill>
                  <a:srgbClr val="FF0000"/>
                </a:solidFill>
              </a:rPr>
              <a:t>250,-</a:t>
            </a:r>
          </a:p>
          <a:p>
            <a:endParaRPr lang="en-US" dirty="0"/>
          </a:p>
        </p:txBody>
      </p:sp>
      <p:pic>
        <p:nvPicPr>
          <p:cNvPr id="5" name="Zástupný obsah 4" descr="Obsah obrázku oblečení, kalhotové, slipy&#10;&#10;Popis byl vytvořen automaticky">
            <a:extLst>
              <a:ext uri="{FF2B5EF4-FFF2-40B4-BE49-F238E27FC236}">
                <a16:creationId xmlns:a16="http://schemas.microsoft.com/office/drawing/2014/main" id="{12A0859E-0482-4659-8B44-D966A2EF2E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9976" y="339852"/>
            <a:ext cx="3361944" cy="3361944"/>
          </a:xfrm>
          <a:prstGeom prst="rect">
            <a:avLst/>
          </a:prstGeom>
        </p:spPr>
      </p:pic>
      <p:pic>
        <p:nvPicPr>
          <p:cNvPr id="7" name="Obrázek 6" descr="Obsah obrázku oblečení, slipy, kalhotové&#10;&#10;Popis byl vytvořen automaticky">
            <a:extLst>
              <a:ext uri="{FF2B5EF4-FFF2-40B4-BE49-F238E27FC236}">
                <a16:creationId xmlns:a16="http://schemas.microsoft.com/office/drawing/2014/main" id="{6E0E3F6C-AF8C-499B-B5E1-97BCBB9191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956" y="4191762"/>
            <a:ext cx="2901696" cy="2176272"/>
          </a:xfrm>
          <a:prstGeom prst="rect">
            <a:avLst/>
          </a:prstGeom>
        </p:spPr>
      </p:pic>
      <p:pic>
        <p:nvPicPr>
          <p:cNvPr id="12" name="Obrázek2">
            <a:extLst>
              <a:ext uri="{FF2B5EF4-FFF2-40B4-BE49-F238E27FC236}">
                <a16:creationId xmlns:a16="http://schemas.microsoft.com/office/drawing/2014/main" id="{04825744-7DA0-4B88-AF5D-E44242D829BC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01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2F38134-3641-44AD-B8D9-3EABF598D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nb-NO" sz="5600" dirty="0"/>
              <a:t>ANDERLECHT 2.0 trenýrky se slipy</a:t>
            </a:r>
            <a:endParaRPr lang="cs-CZ" sz="5600" dirty="0"/>
          </a:p>
        </p:txBody>
      </p:sp>
      <p:sp>
        <p:nvSpPr>
          <p:cNvPr id="16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E86747"/>
          </a:solidFill>
          <a:ln w="38100" cap="rnd">
            <a:solidFill>
              <a:srgbClr val="E8674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92D004F-BA9F-49DB-8B8B-CA9EEDD0E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587752"/>
            <a:ext cx="6894576" cy="3483864"/>
          </a:xfrm>
        </p:spPr>
        <p:txBody>
          <a:bodyPr>
            <a:normAutofit/>
          </a:bodyPr>
          <a:lstStyle/>
          <a:p>
            <a:r>
              <a:rPr lang="cs-CZ" sz="2700" dirty="0"/>
              <a:t>Kód produktu na eshopu JAKO: 4403</a:t>
            </a:r>
          </a:p>
          <a:p>
            <a:r>
              <a:rPr lang="cs-CZ" sz="2700" dirty="0"/>
              <a:t>Velikost: M</a:t>
            </a:r>
          </a:p>
          <a:p>
            <a:r>
              <a:rPr lang="cs-CZ" sz="2700" dirty="0"/>
              <a:t>Na trenýrkách potisk loga MFK Chrudim</a:t>
            </a:r>
          </a:p>
          <a:p>
            <a:r>
              <a:rPr lang="cs-CZ" sz="2700" dirty="0"/>
              <a:t>bez kapes</a:t>
            </a:r>
          </a:p>
          <a:p>
            <a:r>
              <a:rPr lang="cs-CZ" sz="2700" dirty="0"/>
              <a:t>Stav: nové, ideální na trénink</a:t>
            </a:r>
          </a:p>
          <a:p>
            <a:r>
              <a:rPr lang="cs-CZ" sz="2700" dirty="0"/>
              <a:t>Cena: </a:t>
            </a:r>
            <a:r>
              <a:rPr lang="cs-CZ" sz="2700" b="1" dirty="0">
                <a:solidFill>
                  <a:srgbClr val="FF0000"/>
                </a:solidFill>
              </a:rPr>
              <a:t>230,-</a:t>
            </a:r>
          </a:p>
          <a:p>
            <a:endParaRPr lang="en-US" dirty="0"/>
          </a:p>
        </p:txBody>
      </p:sp>
      <p:pic>
        <p:nvPicPr>
          <p:cNvPr id="12" name="Obrázek2">
            <a:extLst>
              <a:ext uri="{FF2B5EF4-FFF2-40B4-BE49-F238E27FC236}">
                <a16:creationId xmlns:a16="http://schemas.microsoft.com/office/drawing/2014/main" id="{04825744-7DA0-4B88-AF5D-E44242D829B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 descr="Obsah obrázku oblečení, kalhotové, slipy&#10;&#10;Popis byl vytvořen automaticky">
            <a:extLst>
              <a:ext uri="{FF2B5EF4-FFF2-40B4-BE49-F238E27FC236}">
                <a16:creationId xmlns:a16="http://schemas.microsoft.com/office/drawing/2014/main" id="{16C4CCD3-5362-4DE1-8955-50F5D7043E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651" y="329184"/>
            <a:ext cx="2587658" cy="2587658"/>
          </a:xfrm>
          <a:prstGeom prst="rect">
            <a:avLst/>
          </a:prstGeom>
        </p:spPr>
      </p:pic>
      <p:pic>
        <p:nvPicPr>
          <p:cNvPr id="8" name="Obrázek 7" descr="Obsah obrázku slipy&#10;&#10;Popis byl vytvořen automaticky">
            <a:extLst>
              <a:ext uri="{FF2B5EF4-FFF2-40B4-BE49-F238E27FC236}">
                <a16:creationId xmlns:a16="http://schemas.microsoft.com/office/drawing/2014/main" id="{554F2C4D-52C9-42BF-B1A8-22E5F34B3C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75261" y="2631479"/>
            <a:ext cx="4153716" cy="3115287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EAB691C3-771F-4F13-A4B3-FFCFDD508F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439" y="4473537"/>
            <a:ext cx="1598082" cy="159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895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2F38134-3641-44AD-B8D9-3EABF598D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5600" dirty="0"/>
              <a:t>MANCHESTER 2.0 trenýrky bez slipů</a:t>
            </a:r>
          </a:p>
        </p:txBody>
      </p:sp>
      <p:sp>
        <p:nvSpPr>
          <p:cNvPr id="16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E86747"/>
          </a:solidFill>
          <a:ln w="38100" cap="rnd">
            <a:solidFill>
              <a:srgbClr val="E86747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392D004F-BA9F-49DB-8B8B-CA9EEDD0E6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587752"/>
            <a:ext cx="6894576" cy="3483864"/>
          </a:xfrm>
        </p:spPr>
        <p:txBody>
          <a:bodyPr>
            <a:normAutofit/>
          </a:bodyPr>
          <a:lstStyle/>
          <a:p>
            <a:r>
              <a:rPr lang="cs-CZ" sz="2700" dirty="0"/>
              <a:t>Kód produktu na eshopu JAKO: 4400</a:t>
            </a:r>
          </a:p>
          <a:p>
            <a:r>
              <a:rPr lang="cs-CZ" sz="2700" dirty="0"/>
              <a:t>Velikost: S</a:t>
            </a:r>
          </a:p>
          <a:p>
            <a:r>
              <a:rPr lang="cs-CZ" sz="2700" dirty="0"/>
              <a:t>bez kapes</a:t>
            </a:r>
          </a:p>
          <a:p>
            <a:r>
              <a:rPr lang="cs-CZ" sz="2700" dirty="0"/>
              <a:t>Stav: použité, ale zachovalé (ideální na trénink)</a:t>
            </a:r>
          </a:p>
          <a:p>
            <a:r>
              <a:rPr lang="cs-CZ" sz="2700" dirty="0"/>
              <a:t>Cena: </a:t>
            </a:r>
            <a:r>
              <a:rPr lang="cs-CZ" sz="2700" b="1" dirty="0">
                <a:solidFill>
                  <a:srgbClr val="FF0000"/>
                </a:solidFill>
              </a:rPr>
              <a:t>190,-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Obrázek2">
            <a:extLst>
              <a:ext uri="{FF2B5EF4-FFF2-40B4-BE49-F238E27FC236}">
                <a16:creationId xmlns:a16="http://schemas.microsoft.com/office/drawing/2014/main" id="{04825744-7DA0-4B88-AF5D-E44242D829BC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 descr="Obsah obrázku oblečení, kalhotové, slipy&#10;&#10;Popis byl vytvořen automaticky">
            <a:extLst>
              <a:ext uri="{FF2B5EF4-FFF2-40B4-BE49-F238E27FC236}">
                <a16:creationId xmlns:a16="http://schemas.microsoft.com/office/drawing/2014/main" id="{16C4CCD3-5362-4DE1-8955-50F5D7043E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1651" y="329184"/>
            <a:ext cx="2587658" cy="2587658"/>
          </a:xfrm>
          <a:prstGeom prst="rect">
            <a:avLst/>
          </a:prstGeom>
        </p:spPr>
      </p:pic>
      <p:pic>
        <p:nvPicPr>
          <p:cNvPr id="5" name="Obrázek 4" descr="Obsah obrázku oblečení, slipy&#10;&#10;Popis byl vytvořen automaticky">
            <a:extLst>
              <a:ext uri="{FF2B5EF4-FFF2-40B4-BE49-F238E27FC236}">
                <a16:creationId xmlns:a16="http://schemas.microsoft.com/office/drawing/2014/main" id="{00F0D36F-B375-4E34-B3AA-6381D97342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3704" y="3212034"/>
            <a:ext cx="3811509" cy="285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642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D1E12DF-02EC-4AC7-A559-E4ED50C19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TEAM mikina </a:t>
            </a:r>
            <a:br>
              <a:rPr lang="cs-CZ" dirty="0"/>
            </a:br>
            <a:r>
              <a:rPr lang="cs-CZ" dirty="0"/>
              <a:t>s kapucí zip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760F40C-F75E-4B46-8BF6-3E9F22264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10612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700" dirty="0"/>
              <a:t>Kód produktu na eshopu JAKO: 6833</a:t>
            </a:r>
          </a:p>
          <a:p>
            <a:r>
              <a:rPr lang="cs-CZ" sz="2700" dirty="0"/>
              <a:t>Velikost: XL</a:t>
            </a:r>
          </a:p>
          <a:p>
            <a:r>
              <a:rPr lang="cs-CZ" sz="2700" dirty="0"/>
              <a:t>Potisknuté logo MFK Chrudim (není na obrázku)</a:t>
            </a:r>
          </a:p>
          <a:p>
            <a:r>
              <a:rPr lang="cs-CZ" sz="2700" dirty="0"/>
              <a:t>Venkovní kapsy, žebrované lemy</a:t>
            </a:r>
          </a:p>
          <a:p>
            <a:r>
              <a:rPr lang="cs-CZ" sz="2700" dirty="0"/>
              <a:t>Stav: nová</a:t>
            </a:r>
          </a:p>
          <a:p>
            <a:r>
              <a:rPr lang="cs-CZ" sz="2700" dirty="0"/>
              <a:t>Cena: </a:t>
            </a:r>
            <a:r>
              <a:rPr lang="cs-CZ" sz="2700" b="1" dirty="0">
                <a:solidFill>
                  <a:srgbClr val="FF0000"/>
                </a:solidFill>
              </a:rPr>
              <a:t>600,-</a:t>
            </a: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ástupný obsah 4" descr="Obsah obrázku oblečení, oblek, svetr, bunda&#10;&#10;Popis byl vytvořen automaticky">
            <a:extLst>
              <a:ext uri="{FF2B5EF4-FFF2-40B4-BE49-F238E27FC236}">
                <a16:creationId xmlns:a16="http://schemas.microsoft.com/office/drawing/2014/main" id="{F4009B16-B9DA-4661-AB35-311D80A112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589" y="837057"/>
            <a:ext cx="5183886" cy="5183886"/>
          </a:xfrm>
          <a:prstGeom prst="rect">
            <a:avLst/>
          </a:prstGeom>
        </p:spPr>
      </p:pic>
      <p:pic>
        <p:nvPicPr>
          <p:cNvPr id="10" name="Obrázek2">
            <a:extLst>
              <a:ext uri="{FF2B5EF4-FFF2-40B4-BE49-F238E27FC236}">
                <a16:creationId xmlns:a16="http://schemas.microsoft.com/office/drawing/2014/main" id="{AE5F3796-74E3-416E-BFEF-EF32D9260BEE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397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D1E12DF-02EC-4AC7-A559-E4ED50C19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RAIN šusťáková bunda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8100" cap="rnd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760F40C-F75E-4B46-8BF6-3E9F22264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10612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700" dirty="0"/>
              <a:t>Kód produktu na eshopu JAKO: 7401</a:t>
            </a:r>
          </a:p>
          <a:p>
            <a:r>
              <a:rPr lang="cs-CZ" sz="2700" dirty="0"/>
              <a:t>Velikost: 3XL</a:t>
            </a:r>
          </a:p>
          <a:p>
            <a:r>
              <a:rPr lang="cs-CZ" sz="2700" dirty="0"/>
              <a:t>Potisknuté logo MFK Chrudim</a:t>
            </a:r>
          </a:p>
          <a:p>
            <a:r>
              <a:rPr lang="cs-CZ" sz="2700" dirty="0"/>
              <a:t>Stav: nová, chybí cedulka</a:t>
            </a:r>
          </a:p>
          <a:p>
            <a:r>
              <a:rPr lang="cs-CZ" sz="2700" dirty="0"/>
              <a:t>Cena: </a:t>
            </a:r>
            <a:r>
              <a:rPr lang="cs-CZ" sz="2700" b="1" dirty="0">
                <a:solidFill>
                  <a:srgbClr val="FF0000"/>
                </a:solidFill>
              </a:rPr>
              <a:t>550,-</a:t>
            </a:r>
          </a:p>
          <a:p>
            <a:pPr marL="0" indent="0">
              <a:buNone/>
            </a:pP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AE5F3796-74E3-416E-BFEF-EF32D9260BE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 descr="Obsah obrázku oblečení, bunda&#10;&#10;Popis byl vytvořen automaticky">
            <a:extLst>
              <a:ext uri="{FF2B5EF4-FFF2-40B4-BE49-F238E27FC236}">
                <a16:creationId xmlns:a16="http://schemas.microsoft.com/office/drawing/2014/main" id="{7743D665-143D-42B3-BDC5-64036C6408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279" y="180955"/>
            <a:ext cx="3153177" cy="3153177"/>
          </a:xfrm>
          <a:prstGeom prst="rect">
            <a:avLst/>
          </a:prstGeom>
        </p:spPr>
      </p:pic>
      <p:pic>
        <p:nvPicPr>
          <p:cNvPr id="7" name="Obrázek 6" descr="Obsah obrázku taška, oblečení, několik&#10;&#10;Popis byl vytvořen automaticky">
            <a:extLst>
              <a:ext uri="{FF2B5EF4-FFF2-40B4-BE49-F238E27FC236}">
                <a16:creationId xmlns:a16="http://schemas.microsoft.com/office/drawing/2014/main" id="{206B6AF4-D30E-4BF5-86C8-5540320BFD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7" r="13361" b="740"/>
          <a:stretch/>
        </p:blipFill>
        <p:spPr>
          <a:xfrm rot="5400000">
            <a:off x="6941064" y="3733895"/>
            <a:ext cx="3055606" cy="275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22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E5E2F14-977D-48D3-B605-EA3A08485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5600" dirty="0"/>
              <a:t>BASE triko</a:t>
            </a:r>
          </a:p>
        </p:txBody>
      </p:sp>
      <p:sp>
        <p:nvSpPr>
          <p:cNvPr id="18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26DEFF"/>
          </a:solidFill>
          <a:ln w="38100" cap="rnd">
            <a:solidFill>
              <a:srgbClr val="26DE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D2F6E35-45A0-443C-ACC5-2098AE14A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Kód produktu na eshopu JAKO: 6165</a:t>
            </a:r>
          </a:p>
          <a:p>
            <a:r>
              <a:rPr lang="cs-CZ" dirty="0"/>
              <a:t>Velikost: 164</a:t>
            </a:r>
          </a:p>
          <a:p>
            <a:r>
              <a:rPr lang="cs-CZ" dirty="0"/>
              <a:t>Na triku potisknuté logo MFK </a:t>
            </a:r>
          </a:p>
          <a:p>
            <a:r>
              <a:rPr lang="cs-CZ" dirty="0"/>
              <a:t>100 % bavlna</a:t>
            </a:r>
          </a:p>
          <a:p>
            <a:r>
              <a:rPr lang="cs-CZ" dirty="0"/>
              <a:t>Stav: nové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170,-</a:t>
            </a:r>
          </a:p>
          <a:p>
            <a:endParaRPr lang="cs-CZ" dirty="0"/>
          </a:p>
          <a:p>
            <a:endParaRPr lang="en-US" dirty="0"/>
          </a:p>
        </p:txBody>
      </p:sp>
      <p:pic>
        <p:nvPicPr>
          <p:cNvPr id="14" name="Obrázek2">
            <a:extLst>
              <a:ext uri="{FF2B5EF4-FFF2-40B4-BE49-F238E27FC236}">
                <a16:creationId xmlns:a16="http://schemas.microsoft.com/office/drawing/2014/main" id="{6DD5BECB-08FC-4190-9690-18DCDED62B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71D3B48-043D-4BE1-A811-97470D31C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5143" y="1584894"/>
            <a:ext cx="4979187" cy="3734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114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1DBE9F1-FCCE-4E18-9196-41E9C22C1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526724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100" dirty="0"/>
              <a:t>COMPETITION 2.0 tréninková mikina</a:t>
            </a:r>
          </a:p>
        </p:txBody>
      </p:sp>
      <p:sp>
        <p:nvSpPr>
          <p:cNvPr id="4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B60C3D"/>
          </a:solidFill>
          <a:ln w="38100" cap="rnd">
            <a:solidFill>
              <a:srgbClr val="B60C3D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2B076D-AF31-403D-8CE8-DE84493B9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cs-CZ" dirty="0"/>
              <a:t>Kód produktu na eshopu JAKO: 8818</a:t>
            </a:r>
          </a:p>
          <a:p>
            <a:r>
              <a:rPr lang="cs-CZ" dirty="0"/>
              <a:t>Velikost: </a:t>
            </a:r>
            <a:r>
              <a:rPr lang="cs-CZ" sz="2800" dirty="0"/>
              <a:t>L</a:t>
            </a:r>
            <a:endParaRPr lang="cs-CZ" dirty="0"/>
          </a:p>
          <a:p>
            <a:r>
              <a:rPr lang="cs-CZ" dirty="0"/>
              <a:t>Bez loga MFK Chrudim</a:t>
            </a:r>
          </a:p>
          <a:p>
            <a:r>
              <a:rPr lang="cs-CZ" dirty="0"/>
              <a:t>Stav: zánovní, skoro jako nová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400,-</a:t>
            </a:r>
          </a:p>
          <a:p>
            <a:endParaRPr lang="en-US" dirty="0"/>
          </a:p>
        </p:txBody>
      </p:sp>
      <p:pic>
        <p:nvPicPr>
          <p:cNvPr id="6" name="Zástupný obsah 5" descr="Obsah obrázku neopren&#10;&#10;Popis byl vytvořen automaticky">
            <a:extLst>
              <a:ext uri="{FF2B5EF4-FFF2-40B4-BE49-F238E27FC236}">
                <a16:creationId xmlns:a16="http://schemas.microsoft.com/office/drawing/2014/main" id="{4EF64FBD-FAB4-4806-9FB9-36DE322600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>
          <a:xfrm>
            <a:off x="8809045" y="249140"/>
            <a:ext cx="2891918" cy="2883179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35" name="Obrázek2">
            <a:extLst>
              <a:ext uri="{FF2B5EF4-FFF2-40B4-BE49-F238E27FC236}">
                <a16:creationId xmlns:a16="http://schemas.microsoft.com/office/drawing/2014/main" id="{EDDC56B0-E995-4510-95DC-B5C657C9EA0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5CB93A0-73D4-4199-B056-8831208A97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9516" y="2792844"/>
            <a:ext cx="4085072" cy="3063804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8A7D08F6-5FA3-4EA3-8431-94F0098F46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546" y="4800600"/>
            <a:ext cx="1812877" cy="181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58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E5E2F14-977D-48D3-B605-EA3A08485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5600" dirty="0"/>
              <a:t>BASE triko</a:t>
            </a:r>
          </a:p>
        </p:txBody>
      </p:sp>
      <p:sp>
        <p:nvSpPr>
          <p:cNvPr id="18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26DEFF"/>
          </a:solidFill>
          <a:ln w="38100" cap="rnd">
            <a:solidFill>
              <a:srgbClr val="26DE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D2F6E35-45A0-443C-ACC5-2098AE14A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 lnSpcReduction="10000"/>
          </a:bodyPr>
          <a:lstStyle/>
          <a:p>
            <a:r>
              <a:rPr lang="cs-CZ" dirty="0"/>
              <a:t>Kód produktu na eshopu JAKO: 6165</a:t>
            </a:r>
          </a:p>
          <a:p>
            <a:r>
              <a:rPr lang="cs-CZ" dirty="0"/>
              <a:t>Velikost: 164</a:t>
            </a:r>
          </a:p>
          <a:p>
            <a:r>
              <a:rPr lang="cs-CZ" dirty="0"/>
              <a:t>Na triku potisknuté logo MFK </a:t>
            </a:r>
          </a:p>
          <a:p>
            <a:r>
              <a:rPr lang="cs-CZ" dirty="0"/>
              <a:t>100 % bavlna</a:t>
            </a:r>
          </a:p>
          <a:p>
            <a:r>
              <a:rPr lang="cs-CZ" dirty="0"/>
              <a:t>Stav: nové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170,-</a:t>
            </a:r>
          </a:p>
          <a:p>
            <a:endParaRPr lang="cs-CZ" dirty="0"/>
          </a:p>
          <a:p>
            <a:endParaRPr lang="en-US" dirty="0"/>
          </a:p>
        </p:txBody>
      </p:sp>
      <p:pic>
        <p:nvPicPr>
          <p:cNvPr id="14" name="Obrázek2">
            <a:extLst>
              <a:ext uri="{FF2B5EF4-FFF2-40B4-BE49-F238E27FC236}">
                <a16:creationId xmlns:a16="http://schemas.microsoft.com/office/drawing/2014/main" id="{6DD5BECB-08FC-4190-9690-18DCDED62B6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5CFEF1D-85A5-4777-9D8C-9D4727F50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60762" y="1832910"/>
            <a:ext cx="4765512" cy="357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364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E5E2F14-977D-48D3-B605-EA3A08485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5600" dirty="0"/>
              <a:t>PROMO funkční triko</a:t>
            </a:r>
          </a:p>
        </p:txBody>
      </p:sp>
      <p:sp>
        <p:nvSpPr>
          <p:cNvPr id="18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26DEFF"/>
          </a:solidFill>
          <a:ln w="38100" cap="rnd">
            <a:solidFill>
              <a:srgbClr val="26DE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D2F6E35-45A0-443C-ACC5-2098AE14A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cs-CZ" dirty="0"/>
              <a:t>Kód produktu na eshopu JAKO: 6164</a:t>
            </a:r>
          </a:p>
          <a:p>
            <a:r>
              <a:rPr lang="cs-CZ" dirty="0"/>
              <a:t>Velikost: 164</a:t>
            </a:r>
          </a:p>
          <a:p>
            <a:r>
              <a:rPr lang="cs-CZ" dirty="0"/>
              <a:t>Na triku potisknuté logo MFK Chrudim a „7“</a:t>
            </a:r>
          </a:p>
          <a:p>
            <a:r>
              <a:rPr lang="cs-CZ" dirty="0"/>
              <a:t>Stav: nové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230,-</a:t>
            </a:r>
          </a:p>
          <a:p>
            <a:endParaRPr lang="cs-CZ" dirty="0"/>
          </a:p>
          <a:p>
            <a:endParaRPr lang="en-US" dirty="0"/>
          </a:p>
        </p:txBody>
      </p:sp>
      <p:pic>
        <p:nvPicPr>
          <p:cNvPr id="7" name="Zástupný obsah 6" descr="Obsah obrázku košile, oblečení&#10;&#10;Popis byl vytvořen automaticky">
            <a:extLst>
              <a:ext uri="{FF2B5EF4-FFF2-40B4-BE49-F238E27FC236}">
                <a16:creationId xmlns:a16="http://schemas.microsoft.com/office/drawing/2014/main" id="{18A44194-AD35-4CD0-8FA5-AB8572B3D4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3840" y="13716"/>
            <a:ext cx="4014216" cy="4014216"/>
          </a:xfrm>
          <a:prstGeom prst="rect">
            <a:avLst/>
          </a:prstGeom>
        </p:spPr>
      </p:pic>
      <p:pic>
        <p:nvPicPr>
          <p:cNvPr id="9" name="Obrázek 8" descr="Obsah obrázku osoba&#10;&#10;Popis byl vytvořen automaticky">
            <a:extLst>
              <a:ext uri="{FF2B5EF4-FFF2-40B4-BE49-F238E27FC236}">
                <a16:creationId xmlns:a16="http://schemas.microsoft.com/office/drawing/2014/main" id="{69D75626-C5ED-4044-8B31-801176B18B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956" y="4361688"/>
            <a:ext cx="2901696" cy="2176272"/>
          </a:xfrm>
          <a:prstGeom prst="rect">
            <a:avLst/>
          </a:prstGeom>
        </p:spPr>
      </p:pic>
      <p:pic>
        <p:nvPicPr>
          <p:cNvPr id="14" name="Obrázek2">
            <a:extLst>
              <a:ext uri="{FF2B5EF4-FFF2-40B4-BE49-F238E27FC236}">
                <a16:creationId xmlns:a16="http://schemas.microsoft.com/office/drawing/2014/main" id="{6DD5BECB-08FC-4190-9690-18DCDED62B6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2671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E5E2F14-977D-48D3-B605-EA3A08485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5600" dirty="0"/>
              <a:t>TEAM dres krátký rukáv</a:t>
            </a:r>
          </a:p>
        </p:txBody>
      </p:sp>
      <p:sp>
        <p:nvSpPr>
          <p:cNvPr id="18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26DEFF"/>
          </a:solidFill>
          <a:ln w="38100" cap="rnd">
            <a:solidFill>
              <a:srgbClr val="26DEFF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6D2F6E35-45A0-443C-ACC5-2098AE14AA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cs-CZ" dirty="0"/>
              <a:t>Kód produktu na eshopu JAKO: 4233</a:t>
            </a:r>
          </a:p>
          <a:p>
            <a:r>
              <a:rPr lang="cs-CZ" dirty="0"/>
              <a:t>Velikost: S</a:t>
            </a:r>
          </a:p>
          <a:p>
            <a:r>
              <a:rPr lang="cs-CZ" dirty="0"/>
              <a:t>Na triku potisknuté logo MFK Chrudim</a:t>
            </a:r>
          </a:p>
          <a:p>
            <a:r>
              <a:rPr lang="cs-CZ" dirty="0"/>
              <a:t>Stav: nové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200,-</a:t>
            </a:r>
          </a:p>
          <a:p>
            <a:endParaRPr lang="cs-CZ" dirty="0"/>
          </a:p>
          <a:p>
            <a:endParaRPr lang="en-US" dirty="0"/>
          </a:p>
        </p:txBody>
      </p:sp>
      <p:pic>
        <p:nvPicPr>
          <p:cNvPr id="14" name="Obrázek2">
            <a:extLst>
              <a:ext uri="{FF2B5EF4-FFF2-40B4-BE49-F238E27FC236}">
                <a16:creationId xmlns:a16="http://schemas.microsoft.com/office/drawing/2014/main" id="{6DD5BECB-08FC-4190-9690-18DCDED62B6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72AFFFB9-725F-4419-9C66-61FE1356B6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21570" y="1868261"/>
            <a:ext cx="5180292" cy="3885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831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F5D87D-6ADC-449A-9BE4-14F59AFD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PROMO funkční triko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07F60"/>
          </a:solidFill>
          <a:ln w="38100" cap="rnd">
            <a:solidFill>
              <a:srgbClr val="D07F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D4614-1EA6-43DD-BA89-56E61450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600" dirty="0"/>
              <a:t>Kód produktu na eshopu JAKO: 6164</a:t>
            </a:r>
          </a:p>
          <a:p>
            <a:r>
              <a:rPr lang="cs-CZ" sz="2600" dirty="0"/>
              <a:t>Velikost: XX</a:t>
            </a:r>
            <a:r>
              <a:rPr lang="cs-CZ" sz="2400" dirty="0"/>
              <a:t>L</a:t>
            </a:r>
            <a:endParaRPr lang="cs-CZ" sz="2600" dirty="0"/>
          </a:p>
          <a:p>
            <a:r>
              <a:rPr lang="cs-CZ" sz="2600" dirty="0"/>
              <a:t>s logem MFK Chrudim</a:t>
            </a:r>
          </a:p>
          <a:p>
            <a:r>
              <a:rPr lang="cs-CZ" sz="2600" dirty="0"/>
              <a:t>Stav: nové, chybí cedulka</a:t>
            </a:r>
          </a:p>
          <a:p>
            <a:r>
              <a:rPr lang="cs-CZ" sz="2600" dirty="0"/>
              <a:t>Cena za kus: </a:t>
            </a:r>
            <a:r>
              <a:rPr lang="cs-CZ" sz="2600" b="1" dirty="0">
                <a:solidFill>
                  <a:srgbClr val="FF0000"/>
                </a:solidFill>
              </a:rPr>
              <a:t>180,-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D56580AB-D0B3-4726-820C-A0FCB84A096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38C9589-9F08-43E2-8BBF-4456F540F7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3" r="9333" b="1557"/>
          <a:stretch/>
        </p:blipFill>
        <p:spPr>
          <a:xfrm rot="5400000">
            <a:off x="6463884" y="1598497"/>
            <a:ext cx="4320608" cy="3941518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5DDC075B-5DEA-4B05-A61E-F4DF411B91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7241" y="4092987"/>
            <a:ext cx="1967437" cy="196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720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F5D87D-6ADC-449A-9BE4-14F59AFD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PROMO funkční triko</a:t>
            </a:r>
            <a:endParaRPr lang="cs-CZ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07F60"/>
          </a:solidFill>
          <a:ln w="38100" cap="rnd">
            <a:solidFill>
              <a:srgbClr val="D07F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D4614-1EA6-43DD-BA89-56E61450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600" dirty="0"/>
              <a:t>Kód produktu na eshopu JAKO: 6164</a:t>
            </a:r>
          </a:p>
          <a:p>
            <a:r>
              <a:rPr lang="cs-CZ" sz="2600" dirty="0"/>
              <a:t>Velikost: M</a:t>
            </a:r>
          </a:p>
          <a:p>
            <a:r>
              <a:rPr lang="cs-CZ" sz="2600" dirty="0"/>
              <a:t>Na triku logo MFK Chrudim</a:t>
            </a:r>
          </a:p>
          <a:p>
            <a:r>
              <a:rPr lang="cs-CZ" sz="2600" dirty="0"/>
              <a:t>Stav: jako nové</a:t>
            </a:r>
          </a:p>
          <a:p>
            <a:r>
              <a:rPr lang="cs-CZ" sz="2600" dirty="0"/>
              <a:t>Cena: </a:t>
            </a:r>
            <a:r>
              <a:rPr lang="cs-CZ" sz="2600" b="1" dirty="0">
                <a:solidFill>
                  <a:srgbClr val="FF0000"/>
                </a:solidFill>
              </a:rPr>
              <a:t>180,-</a:t>
            </a: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D56580AB-D0B3-4726-820C-A0FCB84A096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EA82C59-978D-42B1-B0F1-6B32877DB1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0531" y="1633089"/>
            <a:ext cx="5229356" cy="3922017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BF64572A-90E7-4E1B-85B8-BAE07ED8A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151" y="4173870"/>
            <a:ext cx="2117205" cy="211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7552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F5D87D-6ADC-449A-9BE4-14F59AFD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PROMO funkční triko</a:t>
            </a:r>
            <a:endParaRPr lang="cs-CZ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07F60"/>
          </a:solidFill>
          <a:ln w="38100" cap="rnd">
            <a:solidFill>
              <a:srgbClr val="D07F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D4614-1EA6-43DD-BA89-56E61450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600" dirty="0"/>
              <a:t>Kód produktu na eshopu JAKO: 6164</a:t>
            </a:r>
          </a:p>
          <a:p>
            <a:r>
              <a:rPr lang="cs-CZ" sz="2600" dirty="0"/>
              <a:t>Velikost: S</a:t>
            </a:r>
          </a:p>
          <a:p>
            <a:r>
              <a:rPr lang="cs-CZ" sz="2600" dirty="0"/>
              <a:t>Na triku logo MFK Chrudim</a:t>
            </a:r>
          </a:p>
          <a:p>
            <a:r>
              <a:rPr lang="cs-CZ" sz="2600" dirty="0"/>
              <a:t>Stav: jako nové</a:t>
            </a:r>
          </a:p>
          <a:p>
            <a:r>
              <a:rPr lang="cs-CZ" sz="2600" dirty="0"/>
              <a:t>Cena: </a:t>
            </a:r>
            <a:r>
              <a:rPr lang="cs-CZ" sz="2600" b="1" dirty="0">
                <a:solidFill>
                  <a:srgbClr val="FF0000"/>
                </a:solidFill>
              </a:rPr>
              <a:t>180,-</a:t>
            </a: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D56580AB-D0B3-4726-820C-A0FCB84A096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EFA8058-353E-4F67-8657-D9B6952A6C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22748" y="1288526"/>
            <a:ext cx="5707930" cy="428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7727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52BEC0E-22F8-46D0-9632-375DB541B0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FE22644-5AAD-405F-9F5A-BD5E6279D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5600" dirty="0"/>
              <a:t>PROMO funkční triko</a:t>
            </a:r>
          </a:p>
        </p:txBody>
      </p:sp>
      <p:sp>
        <p:nvSpPr>
          <p:cNvPr id="18" name="sketchy rul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0D83D5"/>
          </a:solidFill>
          <a:ln w="38100" cap="rnd">
            <a:solidFill>
              <a:srgbClr val="0D83D5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C021883C-A793-452C-8CD7-C2FCD2C433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706624"/>
            <a:ext cx="6894576" cy="3483864"/>
          </a:xfrm>
        </p:spPr>
        <p:txBody>
          <a:bodyPr>
            <a:normAutofit/>
          </a:bodyPr>
          <a:lstStyle/>
          <a:p>
            <a:r>
              <a:rPr lang="cs-CZ" dirty="0"/>
              <a:t>Kód produktu na eshopu JAKO: 6164</a:t>
            </a:r>
          </a:p>
          <a:p>
            <a:r>
              <a:rPr lang="cs-CZ" dirty="0"/>
              <a:t>Velikost: 164</a:t>
            </a:r>
          </a:p>
          <a:p>
            <a:r>
              <a:rPr lang="cs-CZ" dirty="0"/>
              <a:t>Na triku potisknuté logo MFK Chrudim a „7“</a:t>
            </a:r>
          </a:p>
          <a:p>
            <a:r>
              <a:rPr lang="cs-CZ" dirty="0"/>
              <a:t>Stav: nové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230,-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Zástupný obsah 4" descr="Obsah obrázku oblečení, košile, rukáv&#10;&#10;Popis byl vytvořen automaticky">
            <a:extLst>
              <a:ext uri="{FF2B5EF4-FFF2-40B4-BE49-F238E27FC236}">
                <a16:creationId xmlns:a16="http://schemas.microsoft.com/office/drawing/2014/main" id="{B2C9AD05-2BF8-4DDC-9FD2-6A929DFF51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3771" y="223647"/>
            <a:ext cx="3594354" cy="3594354"/>
          </a:xfrm>
          <a:prstGeom prst="rect">
            <a:avLst/>
          </a:prstGeom>
        </p:spPr>
      </p:pic>
      <p:pic>
        <p:nvPicPr>
          <p:cNvPr id="9" name="Obrázek 8" descr="Obsah obrázku košile&#10;&#10;Popis byl vytvořen automaticky">
            <a:extLst>
              <a:ext uri="{FF2B5EF4-FFF2-40B4-BE49-F238E27FC236}">
                <a16:creationId xmlns:a16="http://schemas.microsoft.com/office/drawing/2014/main" id="{B213A92F-D859-4DD1-B429-6CFAA88DA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956" y="4361688"/>
            <a:ext cx="2901696" cy="2176272"/>
          </a:xfrm>
          <a:prstGeom prst="rect">
            <a:avLst/>
          </a:prstGeom>
        </p:spPr>
      </p:pic>
      <p:pic>
        <p:nvPicPr>
          <p:cNvPr id="14" name="Obrázek2">
            <a:extLst>
              <a:ext uri="{FF2B5EF4-FFF2-40B4-BE49-F238E27FC236}">
                <a16:creationId xmlns:a16="http://schemas.microsoft.com/office/drawing/2014/main" id="{BE661DFC-EB9A-4871-8DAD-EF2C38583735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4732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A6C18DA-2D86-481B-9355-E6D4A1B0D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PROMO funkční triko</a:t>
            </a:r>
            <a:endParaRPr lang="cs-CZ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B64529"/>
          </a:solidFill>
          <a:ln w="38100" cap="rnd">
            <a:solidFill>
              <a:srgbClr val="B64529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4C586EF-CCAF-43DE-B31D-8A6512D40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574036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700" dirty="0"/>
              <a:t>Kód produktu na eshopu JAKO: 6164</a:t>
            </a:r>
          </a:p>
          <a:p>
            <a:r>
              <a:rPr lang="cs-CZ" sz="2700" dirty="0"/>
              <a:t>Velikost: 152</a:t>
            </a:r>
          </a:p>
          <a:p>
            <a:r>
              <a:rPr lang="cs-CZ" sz="2700" dirty="0"/>
              <a:t>Na trikách potisk loga MFK Chrudim a „6“</a:t>
            </a:r>
          </a:p>
          <a:p>
            <a:r>
              <a:rPr lang="cs-CZ" sz="2700" dirty="0"/>
              <a:t>Stav: nové</a:t>
            </a:r>
          </a:p>
          <a:p>
            <a:r>
              <a:rPr lang="cs-CZ" sz="2700" dirty="0"/>
              <a:t>Cena za kus: </a:t>
            </a:r>
            <a:r>
              <a:rPr lang="cs-CZ" sz="2700" b="1" dirty="0">
                <a:solidFill>
                  <a:srgbClr val="FF0000"/>
                </a:solidFill>
              </a:rPr>
              <a:t>230,-</a:t>
            </a:r>
          </a:p>
          <a:p>
            <a:r>
              <a:rPr lang="cs-CZ" sz="2700" dirty="0"/>
              <a:t>Cena za všechny: </a:t>
            </a:r>
            <a:r>
              <a:rPr lang="cs-CZ" sz="2700" b="1" dirty="0">
                <a:solidFill>
                  <a:srgbClr val="FF0000"/>
                </a:solidFill>
              </a:rPr>
              <a:t>650,-</a:t>
            </a:r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58DEE949-CE2D-4934-86E4-3D3744566B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08557" y="1656207"/>
            <a:ext cx="4930648" cy="3697986"/>
          </a:xfrm>
          <a:prstGeom prst="rect">
            <a:avLst/>
          </a:prstGeom>
        </p:spPr>
      </p:pic>
      <p:pic>
        <p:nvPicPr>
          <p:cNvPr id="10" name="Obrázek2">
            <a:extLst>
              <a:ext uri="{FF2B5EF4-FFF2-40B4-BE49-F238E27FC236}">
                <a16:creationId xmlns:a16="http://schemas.microsoft.com/office/drawing/2014/main" id="{5FDD4F5C-AB1E-468F-90B9-F559F7351D34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95B5A85A-8A09-483E-8CA2-B491927D32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151" y="4173870"/>
            <a:ext cx="2117205" cy="211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8281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F5D87D-6ADC-449A-9BE4-14F59AFD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PROMO funkční triko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07F60"/>
          </a:solidFill>
          <a:ln w="38100" cap="rnd">
            <a:solidFill>
              <a:srgbClr val="D07F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D4614-1EA6-43DD-BA89-56E61450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600" dirty="0"/>
              <a:t>Kód produktu na eshopu JAKO: 6164</a:t>
            </a:r>
          </a:p>
          <a:p>
            <a:r>
              <a:rPr lang="cs-CZ" sz="2600" dirty="0"/>
              <a:t>Velikost: M</a:t>
            </a:r>
          </a:p>
          <a:p>
            <a:r>
              <a:rPr lang="cs-CZ" sz="2600" dirty="0"/>
              <a:t>Na trikách potisknuté logo MFK Chrudim</a:t>
            </a:r>
          </a:p>
          <a:p>
            <a:r>
              <a:rPr lang="cs-CZ" sz="2600" dirty="0"/>
              <a:t>Stav: nové</a:t>
            </a:r>
          </a:p>
          <a:p>
            <a:r>
              <a:rPr lang="cs-CZ" sz="2600" dirty="0"/>
              <a:t>Cena za kus: </a:t>
            </a:r>
            <a:r>
              <a:rPr lang="cs-CZ" sz="2600" b="1" dirty="0">
                <a:solidFill>
                  <a:srgbClr val="FF0000"/>
                </a:solidFill>
              </a:rPr>
              <a:t>200,-</a:t>
            </a:r>
          </a:p>
          <a:p>
            <a:r>
              <a:rPr lang="cs-CZ" sz="2600" dirty="0"/>
              <a:t>Cena za oboje: </a:t>
            </a:r>
            <a:r>
              <a:rPr lang="cs-CZ" sz="2600" b="1" dirty="0">
                <a:solidFill>
                  <a:srgbClr val="FF0000"/>
                </a:solidFill>
              </a:rPr>
              <a:t>380,-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9C945C5A-1BBF-4FCF-97F7-27CE0503BA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39612" y="1337310"/>
            <a:ext cx="5577840" cy="4183380"/>
          </a:xfrm>
          <a:prstGeom prst="rect">
            <a:avLst/>
          </a:prstGeom>
        </p:spPr>
      </p:pic>
      <p:pic>
        <p:nvPicPr>
          <p:cNvPr id="10" name="Obrázek2">
            <a:extLst>
              <a:ext uri="{FF2B5EF4-FFF2-40B4-BE49-F238E27FC236}">
                <a16:creationId xmlns:a16="http://schemas.microsoft.com/office/drawing/2014/main" id="{D56580AB-D0B3-4726-820C-A0FCB84A0963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6DD875C6-A53E-4CB8-A33D-042F532F36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508" y="4431028"/>
            <a:ext cx="1786895" cy="178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9898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F5D87D-6ADC-449A-9BE4-14F59AFD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PROMO funkční triko</a:t>
            </a:r>
            <a:endParaRPr lang="cs-CZ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07F60"/>
          </a:solidFill>
          <a:ln w="38100" cap="rnd">
            <a:solidFill>
              <a:srgbClr val="D07F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D4614-1EA6-43DD-BA89-56E61450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600" dirty="0"/>
              <a:t>Kód produktu na eshopu JAKO: 6164</a:t>
            </a:r>
          </a:p>
          <a:p>
            <a:r>
              <a:rPr lang="cs-CZ" sz="2600" dirty="0"/>
              <a:t>Velikost: 152</a:t>
            </a:r>
          </a:p>
          <a:p>
            <a:r>
              <a:rPr lang="cs-CZ" sz="2600" dirty="0"/>
              <a:t>s logem MFK Chrudim</a:t>
            </a:r>
          </a:p>
          <a:p>
            <a:r>
              <a:rPr lang="cs-CZ" sz="2600" dirty="0"/>
              <a:t>Stav: onošené</a:t>
            </a:r>
          </a:p>
          <a:p>
            <a:r>
              <a:rPr lang="cs-CZ" sz="2600" dirty="0"/>
              <a:t>Cena za kus: </a:t>
            </a:r>
            <a:r>
              <a:rPr lang="cs-CZ" sz="2600" b="1" dirty="0">
                <a:solidFill>
                  <a:srgbClr val="FF0000"/>
                </a:solidFill>
              </a:rPr>
              <a:t>150,-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D56580AB-D0B3-4726-820C-A0FCB84A096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E648E05-1CF1-456A-9ED8-705E1C2210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7712" y="1640871"/>
            <a:ext cx="5220462" cy="3915347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96F6586C-AD30-4F62-BD18-CE69D41B4F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8508" y="3945318"/>
            <a:ext cx="1786895" cy="178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188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1DBE9F1-FCCE-4E18-9196-41E9C22C1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526724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100" dirty="0"/>
              <a:t>COMPETITION 2.0 tréninková mikina</a:t>
            </a:r>
          </a:p>
        </p:txBody>
      </p:sp>
      <p:sp>
        <p:nvSpPr>
          <p:cNvPr id="4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B60C3D"/>
          </a:solidFill>
          <a:ln w="38100" cap="rnd">
            <a:solidFill>
              <a:srgbClr val="B60C3D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2B076D-AF31-403D-8CE8-DE84493B9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cs-CZ" dirty="0"/>
              <a:t>Kód produktu na eshopu JAKO: 8818</a:t>
            </a:r>
          </a:p>
          <a:p>
            <a:r>
              <a:rPr lang="cs-CZ" dirty="0"/>
              <a:t>Velikost: </a:t>
            </a:r>
            <a:r>
              <a:rPr lang="cs-CZ" sz="2800" dirty="0"/>
              <a:t>L</a:t>
            </a:r>
            <a:endParaRPr lang="cs-CZ" dirty="0"/>
          </a:p>
          <a:p>
            <a:r>
              <a:rPr lang="cs-CZ" dirty="0"/>
              <a:t>s logem MFK Chrudim</a:t>
            </a:r>
          </a:p>
          <a:p>
            <a:r>
              <a:rPr lang="cs-CZ" dirty="0"/>
              <a:t>Stav: nošená</a:t>
            </a:r>
            <a:r>
              <a:rPr lang="cs-CZ" sz="2800" dirty="0"/>
              <a:t>, sk</a:t>
            </a:r>
            <a:r>
              <a:rPr lang="cs-CZ" dirty="0"/>
              <a:t>o</a:t>
            </a:r>
            <a:r>
              <a:rPr lang="cs-CZ" sz="2800" dirty="0"/>
              <a:t>r</a:t>
            </a:r>
            <a:r>
              <a:rPr lang="cs-CZ" dirty="0"/>
              <a:t>o</a:t>
            </a:r>
            <a:r>
              <a:rPr lang="cs-CZ" sz="2800" dirty="0"/>
              <a:t> jak</a:t>
            </a:r>
            <a:r>
              <a:rPr lang="cs-CZ" dirty="0"/>
              <a:t>o</a:t>
            </a:r>
            <a:r>
              <a:rPr lang="cs-CZ" sz="2800" dirty="0"/>
              <a:t> n</a:t>
            </a:r>
            <a:r>
              <a:rPr lang="cs-CZ" dirty="0"/>
              <a:t>o</a:t>
            </a:r>
            <a:r>
              <a:rPr lang="cs-CZ" sz="2800" dirty="0"/>
              <a:t>vá</a:t>
            </a:r>
            <a:endParaRPr lang="cs-CZ" dirty="0"/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400,-</a:t>
            </a:r>
          </a:p>
          <a:p>
            <a:endParaRPr lang="en-US" dirty="0"/>
          </a:p>
        </p:txBody>
      </p:sp>
      <p:pic>
        <p:nvPicPr>
          <p:cNvPr id="6" name="Zástupný obsah 5" descr="Obsah obrázku neopren&#10;&#10;Popis byl vytvořen automaticky">
            <a:extLst>
              <a:ext uri="{FF2B5EF4-FFF2-40B4-BE49-F238E27FC236}">
                <a16:creationId xmlns:a16="http://schemas.microsoft.com/office/drawing/2014/main" id="{4EF64FBD-FAB4-4806-9FB9-36DE322600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>
          <a:xfrm>
            <a:off x="7468949" y="417806"/>
            <a:ext cx="2553823" cy="2546106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35" name="Obrázek2">
            <a:extLst>
              <a:ext uri="{FF2B5EF4-FFF2-40B4-BE49-F238E27FC236}">
                <a16:creationId xmlns:a16="http://schemas.microsoft.com/office/drawing/2014/main" id="{EDDC56B0-E995-4510-95DC-B5C657C9EA0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 descr="Obsah obrázku tráva&#10;&#10;Popis byl vytvořen automaticky">
            <a:extLst>
              <a:ext uri="{FF2B5EF4-FFF2-40B4-BE49-F238E27FC236}">
                <a16:creationId xmlns:a16="http://schemas.microsoft.com/office/drawing/2014/main" id="{FF153273-74C1-4B5A-8A0A-4D24F869E8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80" r="400"/>
          <a:stretch/>
        </p:blipFill>
        <p:spPr>
          <a:xfrm rot="5400000">
            <a:off x="7242994" y="3607672"/>
            <a:ext cx="3005731" cy="2553824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208C9B3E-6EAC-4A26-84E9-0AD3AE1A74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301" y="3749520"/>
            <a:ext cx="2288732" cy="228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184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F5D87D-6ADC-449A-9BE4-14F59AFD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PROMO funkční triko</a:t>
            </a:r>
            <a:endParaRPr lang="cs-CZ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07F60"/>
          </a:solidFill>
          <a:ln w="38100" cap="rnd">
            <a:solidFill>
              <a:srgbClr val="D07F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D4614-1EA6-43DD-BA89-56E61450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600" dirty="0"/>
              <a:t>Kód produktu na eshopu JAKO: 6164</a:t>
            </a:r>
          </a:p>
          <a:p>
            <a:r>
              <a:rPr lang="cs-CZ" sz="2600" dirty="0"/>
              <a:t>Velikost: 164</a:t>
            </a:r>
          </a:p>
          <a:p>
            <a:r>
              <a:rPr lang="cs-CZ" sz="2600" dirty="0"/>
              <a:t>s logem MFK Chrudim</a:t>
            </a:r>
          </a:p>
          <a:p>
            <a:r>
              <a:rPr lang="cs-CZ" sz="2600" dirty="0"/>
              <a:t>Stav: párkrát nošené, skoro jako nové</a:t>
            </a:r>
          </a:p>
          <a:p>
            <a:r>
              <a:rPr lang="cs-CZ" sz="2600" dirty="0"/>
              <a:t>Cena za kus: </a:t>
            </a:r>
            <a:r>
              <a:rPr lang="cs-CZ" sz="2600" b="1" dirty="0">
                <a:solidFill>
                  <a:srgbClr val="FF0000"/>
                </a:solidFill>
              </a:rPr>
              <a:t>180,-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D56580AB-D0B3-4726-820C-A0FCB84A096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 descr="Obsah obrázku tráva&#10;&#10;Popis byl vytvořen automaticky">
            <a:extLst>
              <a:ext uri="{FF2B5EF4-FFF2-40B4-BE49-F238E27FC236}">
                <a16:creationId xmlns:a16="http://schemas.microsoft.com/office/drawing/2014/main" id="{1BCBF1DC-0BDF-44CD-8694-45AAD745B86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73942" y="1456681"/>
            <a:ext cx="5588001" cy="4191001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FA86CE39-11A5-467C-92A6-FD035A1920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664" y="4746496"/>
            <a:ext cx="1786895" cy="178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8689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F5D87D-6ADC-449A-9BE4-14F59AFD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PROMO funkční triko</a:t>
            </a:r>
            <a:endParaRPr lang="cs-CZ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07F60"/>
          </a:solidFill>
          <a:ln w="38100" cap="rnd">
            <a:solidFill>
              <a:srgbClr val="D07F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D4614-1EA6-43DD-BA89-56E61450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600" dirty="0"/>
              <a:t>Kód produktu na eshopu JAKO: 6164</a:t>
            </a:r>
          </a:p>
          <a:p>
            <a:r>
              <a:rPr lang="cs-CZ" sz="2600" dirty="0"/>
              <a:t>Velikost: S</a:t>
            </a:r>
          </a:p>
          <a:p>
            <a:r>
              <a:rPr lang="cs-CZ" sz="2600" dirty="0"/>
              <a:t>s logem MFK Chrudim</a:t>
            </a:r>
          </a:p>
          <a:p>
            <a:r>
              <a:rPr lang="cs-CZ" sz="2600" dirty="0"/>
              <a:t>Stav: párkrát nošené, skoro jako nové</a:t>
            </a:r>
          </a:p>
          <a:p>
            <a:r>
              <a:rPr lang="cs-CZ" sz="2600" dirty="0"/>
              <a:t>Cena za kus: </a:t>
            </a:r>
            <a:r>
              <a:rPr lang="cs-CZ" sz="2600" b="1" dirty="0">
                <a:solidFill>
                  <a:srgbClr val="FF0000"/>
                </a:solidFill>
              </a:rPr>
              <a:t>180,-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D56580AB-D0B3-4726-820C-A0FCB84A096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 descr="Obsah obrázku tráva, červená&#10;&#10;Popis byl vytvořen automaticky">
            <a:extLst>
              <a:ext uri="{FF2B5EF4-FFF2-40B4-BE49-F238E27FC236}">
                <a16:creationId xmlns:a16="http://schemas.microsoft.com/office/drawing/2014/main" id="{A7DD4013-332B-409B-9F72-AF5A4BB51B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49762" y="1978790"/>
            <a:ext cx="5029463" cy="377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8946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F5D87D-6ADC-449A-9BE4-14F59AFD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PROMO funkční triko</a:t>
            </a:r>
            <a:endParaRPr lang="cs-CZ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07F60"/>
          </a:solidFill>
          <a:ln w="38100" cap="rnd">
            <a:solidFill>
              <a:srgbClr val="D07F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D4614-1EA6-43DD-BA89-56E61450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600" dirty="0"/>
              <a:t>Kód produktu na eshopu JAKO: 6164</a:t>
            </a:r>
          </a:p>
          <a:p>
            <a:r>
              <a:rPr lang="cs-CZ" sz="2600" dirty="0"/>
              <a:t>Velikost: </a:t>
            </a:r>
            <a:r>
              <a:rPr lang="cs-CZ" sz="2400" dirty="0"/>
              <a:t>M</a:t>
            </a:r>
            <a:endParaRPr lang="cs-CZ" sz="2600" dirty="0"/>
          </a:p>
          <a:p>
            <a:r>
              <a:rPr lang="cs-CZ" sz="2600" dirty="0"/>
              <a:t>s logem MFK Chrudim</a:t>
            </a:r>
          </a:p>
          <a:p>
            <a:r>
              <a:rPr lang="cs-CZ" sz="2600" dirty="0"/>
              <a:t>Stav: nové</a:t>
            </a:r>
          </a:p>
          <a:p>
            <a:r>
              <a:rPr lang="cs-CZ" sz="2600" dirty="0"/>
              <a:t>Cena za kus: </a:t>
            </a:r>
            <a:r>
              <a:rPr lang="cs-CZ" sz="2600" b="1" dirty="0">
                <a:solidFill>
                  <a:srgbClr val="FF0000"/>
                </a:solidFill>
              </a:rPr>
              <a:t>200,-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D56580AB-D0B3-4726-820C-A0FCB84A096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 descr="Obsah obrázku tráva, oblečení, červená&#10;&#10;Popis byl vytvořen automaticky">
            <a:extLst>
              <a:ext uri="{FF2B5EF4-FFF2-40B4-BE49-F238E27FC236}">
                <a16:creationId xmlns:a16="http://schemas.microsoft.com/office/drawing/2014/main" id="{5E372211-91BC-4A50-9AC1-5CB529F5A8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82570" y="1565876"/>
            <a:ext cx="5229356" cy="3922017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78954DDB-9054-4EBF-A4A5-4E0593C1B6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198" y="4100718"/>
            <a:ext cx="2117205" cy="211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307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F5D87D-6ADC-449A-9BE4-14F59AFD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PROMO funkční triko</a:t>
            </a:r>
            <a:endParaRPr lang="cs-CZ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07F60"/>
          </a:solidFill>
          <a:ln w="38100" cap="rnd">
            <a:solidFill>
              <a:srgbClr val="D07F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D4614-1EA6-43DD-BA89-56E61450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600" dirty="0"/>
              <a:t>Kód produktu na eshopu JAKO: 6164</a:t>
            </a:r>
          </a:p>
          <a:p>
            <a:r>
              <a:rPr lang="cs-CZ" sz="2600" dirty="0"/>
              <a:t>Velikost: </a:t>
            </a:r>
            <a:r>
              <a:rPr lang="cs-CZ" sz="2400" dirty="0"/>
              <a:t>M</a:t>
            </a:r>
            <a:endParaRPr lang="cs-CZ" sz="2600" dirty="0"/>
          </a:p>
          <a:p>
            <a:r>
              <a:rPr lang="cs-CZ" sz="2600" dirty="0"/>
              <a:t>s logem MFK Chrudim</a:t>
            </a:r>
          </a:p>
          <a:p>
            <a:r>
              <a:rPr lang="cs-CZ" sz="2600" dirty="0"/>
              <a:t>Stav: jako nové</a:t>
            </a:r>
          </a:p>
          <a:p>
            <a:r>
              <a:rPr lang="cs-CZ" sz="2600" dirty="0"/>
              <a:t>Cena za kus: </a:t>
            </a:r>
            <a:r>
              <a:rPr lang="cs-CZ" sz="2600" b="1" dirty="0">
                <a:solidFill>
                  <a:srgbClr val="FF0000"/>
                </a:solidFill>
              </a:rPr>
              <a:t>180,-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D56580AB-D0B3-4726-820C-A0FCB84A0963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35D7655-AEF2-4A3B-89AA-E5EB60D006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87019" y="1314648"/>
            <a:ext cx="5361845" cy="4021384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E3127F22-E274-4C45-B39F-4D04BEFA6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714" y="3495140"/>
            <a:ext cx="2117205" cy="211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1203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F5D87D-6ADC-449A-9BE4-14F59AFD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PROMO funkční triko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07F60"/>
          </a:solidFill>
          <a:ln w="38100" cap="rnd">
            <a:solidFill>
              <a:srgbClr val="D07F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D4614-1EA6-43DD-BA89-56E61450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600" dirty="0"/>
              <a:t>Kód produktu na eshopu JAKO: 6164</a:t>
            </a:r>
          </a:p>
          <a:p>
            <a:r>
              <a:rPr lang="cs-CZ" sz="2600" dirty="0"/>
              <a:t>Velikost: </a:t>
            </a:r>
            <a:r>
              <a:rPr lang="cs-CZ" sz="2400" dirty="0"/>
              <a:t>L</a:t>
            </a:r>
            <a:endParaRPr lang="cs-CZ" sz="2600" dirty="0"/>
          </a:p>
          <a:p>
            <a:r>
              <a:rPr lang="cs-CZ" sz="2600" dirty="0"/>
              <a:t>s logem MFK Chrudim</a:t>
            </a:r>
          </a:p>
          <a:p>
            <a:r>
              <a:rPr lang="cs-CZ" sz="2600" dirty="0"/>
              <a:t>Stav: párkrát nošené, skoro jako nové</a:t>
            </a:r>
          </a:p>
          <a:p>
            <a:r>
              <a:rPr lang="cs-CZ" sz="2600" dirty="0"/>
              <a:t>Cena za kus: </a:t>
            </a:r>
            <a:r>
              <a:rPr lang="cs-CZ" sz="2600" b="1" dirty="0">
                <a:solidFill>
                  <a:srgbClr val="FF0000"/>
                </a:solidFill>
              </a:rPr>
              <a:t>180,-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D56580AB-D0B3-4726-820C-A0FCB84A096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AFCD5EC-138A-43C0-B13B-E8B3280D33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4" r="7794" b="-1852"/>
          <a:stretch/>
        </p:blipFill>
        <p:spPr>
          <a:xfrm rot="5400000">
            <a:off x="6458702" y="1626152"/>
            <a:ext cx="4418481" cy="4212581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2C855AAF-5E9E-4C9A-B3AD-6E1A7E8DCC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151" y="4173870"/>
            <a:ext cx="2117205" cy="211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922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F5D87D-6ADC-449A-9BE4-14F59AFD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PROMO funkční triko</a:t>
            </a:r>
            <a:endParaRPr lang="cs-CZ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07F60"/>
          </a:solidFill>
          <a:ln w="38100" cap="rnd">
            <a:solidFill>
              <a:srgbClr val="D07F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D4614-1EA6-43DD-BA89-56E61450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600" dirty="0"/>
              <a:t>Kód produktu na eshopu JAKO: 6164</a:t>
            </a:r>
          </a:p>
          <a:p>
            <a:r>
              <a:rPr lang="cs-CZ" sz="2600" dirty="0"/>
              <a:t>Velikost: </a:t>
            </a:r>
            <a:r>
              <a:rPr lang="cs-CZ" sz="2400" dirty="0"/>
              <a:t>XL</a:t>
            </a:r>
            <a:endParaRPr lang="cs-CZ" sz="2600" dirty="0"/>
          </a:p>
          <a:p>
            <a:r>
              <a:rPr lang="cs-CZ" sz="2600" dirty="0"/>
              <a:t>bez loga MFK Chrudim</a:t>
            </a:r>
          </a:p>
          <a:p>
            <a:r>
              <a:rPr lang="cs-CZ" sz="2600" dirty="0"/>
              <a:t>Stav: nošené, zachovalé</a:t>
            </a:r>
          </a:p>
          <a:p>
            <a:r>
              <a:rPr lang="cs-CZ" sz="2600" dirty="0"/>
              <a:t>Cena za kus: </a:t>
            </a:r>
            <a:r>
              <a:rPr lang="cs-CZ" sz="2600" b="1" dirty="0">
                <a:solidFill>
                  <a:srgbClr val="FF0000"/>
                </a:solidFill>
              </a:rPr>
              <a:t>1</a:t>
            </a:r>
            <a:r>
              <a:rPr lang="cs-CZ" sz="2400" b="1" dirty="0">
                <a:solidFill>
                  <a:srgbClr val="FF0000"/>
                </a:solidFill>
              </a:rPr>
              <a:t>8</a:t>
            </a:r>
            <a:r>
              <a:rPr lang="cs-CZ" sz="2600" b="1" dirty="0">
                <a:solidFill>
                  <a:srgbClr val="FF0000"/>
                </a:solidFill>
              </a:rPr>
              <a:t>0,-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D56580AB-D0B3-4726-820C-A0FCB84A096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36F1896-B4B0-4888-89AE-2E671B2E59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7" t="-1" b="3385"/>
          <a:stretch/>
        </p:blipFill>
        <p:spPr>
          <a:xfrm rot="5400000">
            <a:off x="6546361" y="1828408"/>
            <a:ext cx="4234415" cy="3474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0773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F5D87D-6ADC-449A-9BE4-14F59AFD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PROMO funkční triko</a:t>
            </a:r>
            <a:endParaRPr lang="cs-CZ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07F60"/>
          </a:solidFill>
          <a:ln w="38100" cap="rnd">
            <a:solidFill>
              <a:srgbClr val="D07F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D4614-1EA6-43DD-BA89-56E61450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600" dirty="0"/>
              <a:t>Kód produktu na eshopu JAKO: 6164</a:t>
            </a:r>
          </a:p>
          <a:p>
            <a:r>
              <a:rPr lang="cs-CZ" sz="2600" dirty="0"/>
              <a:t>Velikost: XX</a:t>
            </a:r>
            <a:r>
              <a:rPr lang="cs-CZ" sz="2400" dirty="0"/>
              <a:t>L</a:t>
            </a:r>
            <a:endParaRPr lang="cs-CZ" sz="2600" dirty="0"/>
          </a:p>
          <a:p>
            <a:r>
              <a:rPr lang="cs-CZ" sz="2600" dirty="0"/>
              <a:t>s logem MFK Chrudim</a:t>
            </a:r>
          </a:p>
          <a:p>
            <a:r>
              <a:rPr lang="cs-CZ" sz="2600" dirty="0"/>
              <a:t>Stav: párkrát nošené, skoro jako nové</a:t>
            </a:r>
          </a:p>
          <a:p>
            <a:r>
              <a:rPr lang="cs-CZ" sz="2600" dirty="0"/>
              <a:t>Cena za kus: </a:t>
            </a:r>
            <a:r>
              <a:rPr lang="cs-CZ" sz="2600" b="1" dirty="0">
                <a:solidFill>
                  <a:srgbClr val="FF0000"/>
                </a:solidFill>
              </a:rPr>
              <a:t>180,-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D56580AB-D0B3-4726-820C-A0FCB84A096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 descr="Obsah obrázku oblečení&#10;&#10;Popis byl vytvořen automaticky">
            <a:extLst>
              <a:ext uri="{FF2B5EF4-FFF2-40B4-BE49-F238E27FC236}">
                <a16:creationId xmlns:a16="http://schemas.microsoft.com/office/drawing/2014/main" id="{8AA99B79-C9D8-4DAA-8B92-E6A0E28923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50" r="8600" b="-555"/>
          <a:stretch/>
        </p:blipFill>
        <p:spPr>
          <a:xfrm rot="5400000">
            <a:off x="6701506" y="1182909"/>
            <a:ext cx="4361307" cy="4279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8059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F5D87D-6ADC-449A-9BE4-14F59AFD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TEAM dres krátký rukáv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07F60"/>
          </a:solidFill>
          <a:ln w="38100" cap="rnd">
            <a:solidFill>
              <a:srgbClr val="D07F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D4614-1EA6-43DD-BA89-56E61450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600" dirty="0"/>
              <a:t>Kód produktu na eshopu JAKO: 4233</a:t>
            </a:r>
          </a:p>
          <a:p>
            <a:r>
              <a:rPr lang="cs-CZ" sz="2600" dirty="0"/>
              <a:t>Velikost: </a:t>
            </a:r>
            <a:r>
              <a:rPr lang="cs-CZ" sz="2400" dirty="0"/>
              <a:t>L</a:t>
            </a:r>
            <a:endParaRPr lang="cs-CZ" sz="2600" dirty="0"/>
          </a:p>
          <a:p>
            <a:r>
              <a:rPr lang="cs-CZ" sz="2600" dirty="0"/>
              <a:t>s logem MFK Chrudim</a:t>
            </a:r>
          </a:p>
          <a:p>
            <a:r>
              <a:rPr lang="cs-CZ" sz="2600" dirty="0"/>
              <a:t>Stav: skoro jako nové</a:t>
            </a:r>
          </a:p>
          <a:p>
            <a:r>
              <a:rPr lang="cs-CZ" sz="2600" dirty="0"/>
              <a:t>Cena za kus: </a:t>
            </a:r>
            <a:r>
              <a:rPr lang="cs-CZ" sz="2600" b="1" dirty="0">
                <a:solidFill>
                  <a:srgbClr val="FF0000"/>
                </a:solidFill>
              </a:rPr>
              <a:t>1</a:t>
            </a:r>
            <a:r>
              <a:rPr lang="cs-CZ" sz="2400" b="1" dirty="0">
                <a:solidFill>
                  <a:srgbClr val="FF0000"/>
                </a:solidFill>
              </a:rPr>
              <a:t>8</a:t>
            </a:r>
            <a:r>
              <a:rPr lang="cs-CZ" sz="2600" b="1" dirty="0">
                <a:solidFill>
                  <a:srgbClr val="FF0000"/>
                </a:solidFill>
              </a:rPr>
              <a:t>0,-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D56580AB-D0B3-4726-820C-A0FCB84A096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79A7CCA-F524-4AF5-805E-ECD06F7FC2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443" y="272775"/>
            <a:ext cx="3248388" cy="324838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3935B2D-69E6-4A06-8713-C647D8A524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4120" y="3126103"/>
            <a:ext cx="3680090" cy="2760068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98A399E4-B51B-417A-A1BA-064FBAF008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381" y="4314825"/>
            <a:ext cx="1754324" cy="175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015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18F5D87D-6ADC-449A-9BE4-14F59AFD0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Dětské trik</a:t>
            </a:r>
            <a:r>
              <a:rPr lang="cs-CZ" sz="4800" dirty="0"/>
              <a:t>o – 100%</a:t>
            </a:r>
            <a:r>
              <a:rPr lang="cs-CZ" dirty="0"/>
              <a:t> </a:t>
            </a:r>
            <a:r>
              <a:rPr lang="cs-CZ" sz="4800" dirty="0"/>
              <a:t>bavlna</a:t>
            </a:r>
            <a:r>
              <a:rPr lang="cs-CZ" dirty="0"/>
              <a:t>  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07F60"/>
          </a:solidFill>
          <a:ln w="38100" cap="rnd">
            <a:solidFill>
              <a:srgbClr val="D07F6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BCD4614-1EA6-43DD-BA89-56E614507F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sz="2600" dirty="0"/>
              <a:t>Kód produktu na eshopu JAKO: </a:t>
            </a:r>
            <a:r>
              <a:rPr lang="cs-CZ" sz="2800" dirty="0"/>
              <a:t>–</a:t>
            </a:r>
            <a:endParaRPr lang="cs-CZ" sz="2600" dirty="0"/>
          </a:p>
          <a:p>
            <a:r>
              <a:rPr lang="cs-CZ" sz="2600" dirty="0"/>
              <a:t>Velikosti: </a:t>
            </a:r>
            <a:r>
              <a:rPr lang="cs-CZ" sz="2400" dirty="0"/>
              <a:t>122,</a:t>
            </a:r>
            <a:r>
              <a:rPr lang="cs-CZ" sz="2600" dirty="0"/>
              <a:t> 158, XS</a:t>
            </a:r>
          </a:p>
          <a:p>
            <a:r>
              <a:rPr lang="cs-CZ" sz="2600" dirty="0"/>
              <a:t>logo MFK Chrudim + logo ski </a:t>
            </a:r>
            <a:r>
              <a:rPr lang="cs-CZ" sz="2600" dirty="0" err="1"/>
              <a:t>fanatic</a:t>
            </a:r>
            <a:r>
              <a:rPr lang="cs-CZ" sz="2600" dirty="0"/>
              <a:t> </a:t>
            </a:r>
          </a:p>
          <a:p>
            <a:r>
              <a:rPr lang="cs-CZ" sz="2600" dirty="0"/>
              <a:t>Stav: nové</a:t>
            </a:r>
          </a:p>
          <a:p>
            <a:r>
              <a:rPr lang="cs-CZ" sz="2600" dirty="0"/>
              <a:t>Cena za kus: </a:t>
            </a:r>
            <a:r>
              <a:rPr lang="cs-CZ" sz="2600" b="1" dirty="0">
                <a:solidFill>
                  <a:srgbClr val="FF0000"/>
                </a:solidFill>
              </a:rPr>
              <a:t>1</a:t>
            </a:r>
            <a:r>
              <a:rPr lang="cs-CZ" sz="2400" b="1" dirty="0">
                <a:solidFill>
                  <a:srgbClr val="FF0000"/>
                </a:solidFill>
              </a:rPr>
              <a:t>3</a:t>
            </a:r>
            <a:r>
              <a:rPr lang="cs-CZ" sz="2600" b="1" dirty="0">
                <a:solidFill>
                  <a:srgbClr val="FF0000"/>
                </a:solidFill>
              </a:rPr>
              <a:t>0,-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D56580AB-D0B3-4726-820C-A0FCB84A0963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6104368D-B4A6-47FC-9EBB-8CA7743C2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8928" y="1442683"/>
            <a:ext cx="4826000" cy="361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969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D634B61-2E39-42CC-B3A2-A24185226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900"/>
              <a:t>Tréninkové ponožky kotníčkové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19A4BC"/>
          </a:solidFill>
          <a:ln w="38100" cap="rnd">
            <a:solidFill>
              <a:srgbClr val="19A4BC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E707D5F-A963-4200-A831-45673C66B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Kód produktu na eshopu JAKO: 3912</a:t>
            </a:r>
          </a:p>
          <a:p>
            <a:r>
              <a:rPr lang="cs-CZ" dirty="0"/>
              <a:t>Velikost: 39-42</a:t>
            </a:r>
          </a:p>
          <a:p>
            <a:r>
              <a:rPr lang="cs-CZ" dirty="0"/>
              <a:t>Stav: nové, originální balení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120,-</a:t>
            </a:r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ástupný obsah 4" descr="Obsah obrázku ponožka&#10;&#10;Popis byl vytvořen automaticky">
            <a:extLst>
              <a:ext uri="{FF2B5EF4-FFF2-40B4-BE49-F238E27FC236}">
                <a16:creationId xmlns:a16="http://schemas.microsoft.com/office/drawing/2014/main" id="{15E689AB-6C63-44BA-97D7-6253ED5853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699516"/>
            <a:ext cx="5458968" cy="5458968"/>
          </a:xfrm>
          <a:prstGeom prst="rect">
            <a:avLst/>
          </a:prstGeom>
        </p:spPr>
      </p:pic>
      <p:pic>
        <p:nvPicPr>
          <p:cNvPr id="10" name="Obrázek2">
            <a:extLst>
              <a:ext uri="{FF2B5EF4-FFF2-40B4-BE49-F238E27FC236}">
                <a16:creationId xmlns:a16="http://schemas.microsoft.com/office/drawing/2014/main" id="{02B3B211-ED65-4B6F-B9D9-6F06CC2287C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5803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1DBE9F1-FCCE-4E18-9196-41E9C22C1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526724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100" dirty="0"/>
              <a:t>COMPETITION 2.0 tréninková mikina</a:t>
            </a:r>
          </a:p>
        </p:txBody>
      </p:sp>
      <p:sp>
        <p:nvSpPr>
          <p:cNvPr id="4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B60C3D"/>
          </a:solidFill>
          <a:ln w="38100" cap="rnd">
            <a:solidFill>
              <a:srgbClr val="B60C3D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2B076D-AF31-403D-8CE8-DE84493B9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cs-CZ" dirty="0"/>
              <a:t>Kód produktu na eshopu JAKO: 8818</a:t>
            </a:r>
          </a:p>
          <a:p>
            <a:r>
              <a:rPr lang="cs-CZ" dirty="0"/>
              <a:t>Velikost: M</a:t>
            </a:r>
          </a:p>
          <a:p>
            <a:r>
              <a:rPr lang="cs-CZ" dirty="0"/>
              <a:t>S logem MFK Chrudim</a:t>
            </a:r>
          </a:p>
          <a:p>
            <a:r>
              <a:rPr lang="cs-CZ" dirty="0"/>
              <a:t>Stav: chybí cedulka, jinak jako nová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400,-</a:t>
            </a:r>
          </a:p>
          <a:p>
            <a:endParaRPr lang="en-US" dirty="0"/>
          </a:p>
        </p:txBody>
      </p:sp>
      <p:pic>
        <p:nvPicPr>
          <p:cNvPr id="6" name="Zástupný obsah 5" descr="Obsah obrázku neopren&#10;&#10;Popis byl vytvořen automaticky">
            <a:extLst>
              <a:ext uri="{FF2B5EF4-FFF2-40B4-BE49-F238E27FC236}">
                <a16:creationId xmlns:a16="http://schemas.microsoft.com/office/drawing/2014/main" id="{4EF64FBD-FAB4-4806-9FB9-36DE322600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>
          <a:xfrm>
            <a:off x="8809045" y="249140"/>
            <a:ext cx="2891918" cy="2883179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35" name="Obrázek2">
            <a:extLst>
              <a:ext uri="{FF2B5EF4-FFF2-40B4-BE49-F238E27FC236}">
                <a16:creationId xmlns:a16="http://schemas.microsoft.com/office/drawing/2014/main" id="{EDDC56B0-E995-4510-95DC-B5C657C9EA0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10D002F-F14A-44EE-BED2-7A9D5D8258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09613" y="2157058"/>
            <a:ext cx="3730638" cy="2797980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497ACE30-0CAD-4472-8821-C5D4888117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232" y="4133849"/>
            <a:ext cx="1875826" cy="187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30050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D634B61-2E39-42CC-B3A2-A24185226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900" dirty="0"/>
              <a:t>Tréninkové ponožky 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19A4BC"/>
          </a:solidFill>
          <a:ln w="38100" cap="rnd">
            <a:solidFill>
              <a:srgbClr val="19A4BC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E707D5F-A963-4200-A831-45673C66B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Kód produktu na eshopu JAKO: 3911</a:t>
            </a:r>
          </a:p>
          <a:p>
            <a:r>
              <a:rPr lang="cs-CZ" dirty="0"/>
              <a:t>Velikost: 39-42</a:t>
            </a:r>
          </a:p>
          <a:p>
            <a:r>
              <a:rPr lang="cs-CZ" dirty="0"/>
              <a:t>Stav: nové, originální balení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180,-</a:t>
            </a:r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02B3B211-ED65-4B6F-B9D9-6F06CC2287CF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 descr="Obsah obrázku oblečení, ponožka, obuv&#10;&#10;Popis byl vytvořen automaticky">
            <a:extLst>
              <a:ext uri="{FF2B5EF4-FFF2-40B4-BE49-F238E27FC236}">
                <a16:creationId xmlns:a16="http://schemas.microsoft.com/office/drawing/2014/main" id="{AEA8B1D0-A2D3-4D5A-98C6-9E1CB66602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067" y="706125"/>
            <a:ext cx="5445750" cy="5445750"/>
          </a:xfrm>
          <a:prstGeom prst="rect">
            <a:avLst/>
          </a:prstGeom>
        </p:spPr>
      </p:pic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525BD079-D065-4CA6-ABDF-B7301AADD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339" y="3945318"/>
            <a:ext cx="1880421" cy="1880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9692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462C3FA-EE10-4283-83A9-F407C925C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9BCB52C-55A9-4417-8E58-EF4C8B9A7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471416"/>
            <a:ext cx="10908792" cy="106984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cs-CZ" sz="6000" dirty="0"/>
              <a:t>Výprodej o</a:t>
            </a:r>
            <a:r>
              <a:rPr lang="en-US" sz="6000" dirty="0" err="1"/>
              <a:t>blečení</a:t>
            </a:r>
            <a:r>
              <a:rPr lang="en-US" sz="6000" dirty="0"/>
              <a:t> SALLER</a:t>
            </a:r>
          </a:p>
        </p:txBody>
      </p:sp>
      <p:pic>
        <p:nvPicPr>
          <p:cNvPr id="9" name="Obrázek 8" descr="Obsah obrázku červená, slipy&#10;&#10;Popis byl vytvořen automaticky">
            <a:extLst>
              <a:ext uri="{FF2B5EF4-FFF2-40B4-BE49-F238E27FC236}">
                <a16:creationId xmlns:a16="http://schemas.microsoft.com/office/drawing/2014/main" id="{9C298E1B-6E95-4FB5-8DD1-820050CA9B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8134" y="776142"/>
            <a:ext cx="2832070" cy="2832070"/>
          </a:xfrm>
          <a:prstGeom prst="rect">
            <a:avLst/>
          </a:prstGeom>
        </p:spPr>
      </p:pic>
      <p:pic>
        <p:nvPicPr>
          <p:cNvPr id="7" name="Obrázek 6" descr="Obsah obrázku červená, osoba, bunda, slipy&#10;&#10;Popis byl vytvořen automaticky">
            <a:extLst>
              <a:ext uri="{FF2B5EF4-FFF2-40B4-BE49-F238E27FC236}">
                <a16:creationId xmlns:a16="http://schemas.microsoft.com/office/drawing/2014/main" id="{D8DE3A7F-5199-4832-852A-52FBBA5D17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06927" y="776142"/>
            <a:ext cx="3776092" cy="2832069"/>
          </a:xfrm>
          <a:prstGeom prst="rect">
            <a:avLst/>
          </a:prstGeom>
        </p:spPr>
      </p:pic>
      <p:pic>
        <p:nvPicPr>
          <p:cNvPr id="5" name="Zástupný obsah 4" descr="Obsah obrázku červená, slipy, oblečení&#10;&#10;Popis byl vytvořen automaticky">
            <a:extLst>
              <a:ext uri="{FF2B5EF4-FFF2-40B4-BE49-F238E27FC236}">
                <a16:creationId xmlns:a16="http://schemas.microsoft.com/office/drawing/2014/main" id="{C4A52D9D-8808-4C4A-A4D0-29C95E4356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08981" y="776142"/>
            <a:ext cx="3776092" cy="2832069"/>
          </a:xfrm>
          <a:prstGeom prst="rect">
            <a:avLst/>
          </a:prstGeom>
        </p:spPr>
      </p:pic>
      <p:pic>
        <p:nvPicPr>
          <p:cNvPr id="13" name="Obrázek 12" descr="Obsah obrázku oblečení, červená&#10;&#10;Popis byl vytvořen automaticky">
            <a:extLst>
              <a:ext uri="{FF2B5EF4-FFF2-40B4-BE49-F238E27FC236}">
                <a16:creationId xmlns:a16="http://schemas.microsoft.com/office/drawing/2014/main" id="{20678A7F-2FCE-4AB0-9305-A8BC07E3B4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89785" y="776142"/>
            <a:ext cx="3776092" cy="2832069"/>
          </a:xfrm>
          <a:prstGeom prst="rect">
            <a:avLst/>
          </a:prstGeom>
        </p:spPr>
      </p:pic>
      <p:sp>
        <p:nvSpPr>
          <p:cNvPr id="22" name="Rectangle 6">
            <a:extLst>
              <a:ext uri="{FF2B5EF4-FFF2-40B4-BE49-F238E27FC236}">
                <a16:creationId xmlns:a16="http://schemas.microsoft.com/office/drawing/2014/main" id="{419C4429-E272-408D-979C-9E5F7C0D3F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10000" y="5575131"/>
            <a:ext cx="4572000" cy="27432"/>
          </a:xfrm>
          <a:custGeom>
            <a:avLst/>
            <a:gdLst>
              <a:gd name="connsiteX0" fmla="*/ 0 w 4572000"/>
              <a:gd name="connsiteY0" fmla="*/ 0 h 27432"/>
              <a:gd name="connsiteX1" fmla="*/ 607423 w 4572000"/>
              <a:gd name="connsiteY1" fmla="*/ 0 h 27432"/>
              <a:gd name="connsiteX2" fmla="*/ 1123406 w 4572000"/>
              <a:gd name="connsiteY2" fmla="*/ 0 h 27432"/>
              <a:gd name="connsiteX3" fmla="*/ 1685109 w 4572000"/>
              <a:gd name="connsiteY3" fmla="*/ 0 h 27432"/>
              <a:gd name="connsiteX4" fmla="*/ 2383971 w 4572000"/>
              <a:gd name="connsiteY4" fmla="*/ 0 h 27432"/>
              <a:gd name="connsiteX5" fmla="*/ 2991394 w 4572000"/>
              <a:gd name="connsiteY5" fmla="*/ 0 h 27432"/>
              <a:gd name="connsiteX6" fmla="*/ 3553097 w 4572000"/>
              <a:gd name="connsiteY6" fmla="*/ 0 h 27432"/>
              <a:gd name="connsiteX7" fmla="*/ 4572000 w 4572000"/>
              <a:gd name="connsiteY7" fmla="*/ 0 h 27432"/>
              <a:gd name="connsiteX8" fmla="*/ 4572000 w 4572000"/>
              <a:gd name="connsiteY8" fmla="*/ 27432 h 27432"/>
              <a:gd name="connsiteX9" fmla="*/ 3918857 w 4572000"/>
              <a:gd name="connsiteY9" fmla="*/ 27432 h 27432"/>
              <a:gd name="connsiteX10" fmla="*/ 3357154 w 4572000"/>
              <a:gd name="connsiteY10" fmla="*/ 27432 h 27432"/>
              <a:gd name="connsiteX11" fmla="*/ 2612571 w 4572000"/>
              <a:gd name="connsiteY11" fmla="*/ 27432 h 27432"/>
              <a:gd name="connsiteX12" fmla="*/ 2005149 w 4572000"/>
              <a:gd name="connsiteY12" fmla="*/ 27432 h 27432"/>
              <a:gd name="connsiteX13" fmla="*/ 1489166 w 4572000"/>
              <a:gd name="connsiteY13" fmla="*/ 27432 h 27432"/>
              <a:gd name="connsiteX14" fmla="*/ 790303 w 4572000"/>
              <a:gd name="connsiteY14" fmla="*/ 27432 h 27432"/>
              <a:gd name="connsiteX15" fmla="*/ 0 w 4572000"/>
              <a:gd name="connsiteY15" fmla="*/ 27432 h 27432"/>
              <a:gd name="connsiteX16" fmla="*/ 0 w 457200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27432" fill="none" extrusionOk="0">
                <a:moveTo>
                  <a:pt x="0" y="0"/>
                </a:moveTo>
                <a:cubicBezTo>
                  <a:pt x="150397" y="-23421"/>
                  <a:pt x="474161" y="9174"/>
                  <a:pt x="607423" y="0"/>
                </a:cubicBezTo>
                <a:cubicBezTo>
                  <a:pt x="740685" y="-9174"/>
                  <a:pt x="868821" y="-4258"/>
                  <a:pt x="1123406" y="0"/>
                </a:cubicBezTo>
                <a:cubicBezTo>
                  <a:pt x="1377991" y="4258"/>
                  <a:pt x="1567664" y="-12410"/>
                  <a:pt x="1685109" y="0"/>
                </a:cubicBezTo>
                <a:cubicBezTo>
                  <a:pt x="1802554" y="12410"/>
                  <a:pt x="2193086" y="-14353"/>
                  <a:pt x="2383971" y="0"/>
                </a:cubicBezTo>
                <a:cubicBezTo>
                  <a:pt x="2574856" y="14353"/>
                  <a:pt x="2697477" y="-26142"/>
                  <a:pt x="2991394" y="0"/>
                </a:cubicBezTo>
                <a:cubicBezTo>
                  <a:pt x="3285311" y="26142"/>
                  <a:pt x="3423667" y="26544"/>
                  <a:pt x="3553097" y="0"/>
                </a:cubicBezTo>
                <a:cubicBezTo>
                  <a:pt x="3682527" y="-26544"/>
                  <a:pt x="4344147" y="50350"/>
                  <a:pt x="4572000" y="0"/>
                </a:cubicBezTo>
                <a:cubicBezTo>
                  <a:pt x="4571027" y="8304"/>
                  <a:pt x="4571522" y="21512"/>
                  <a:pt x="4572000" y="27432"/>
                </a:cubicBezTo>
                <a:cubicBezTo>
                  <a:pt x="4438349" y="5490"/>
                  <a:pt x="4090129" y="31231"/>
                  <a:pt x="3918857" y="27432"/>
                </a:cubicBezTo>
                <a:cubicBezTo>
                  <a:pt x="3747585" y="23633"/>
                  <a:pt x="3498826" y="6883"/>
                  <a:pt x="3357154" y="27432"/>
                </a:cubicBezTo>
                <a:cubicBezTo>
                  <a:pt x="3215482" y="47981"/>
                  <a:pt x="2784289" y="56849"/>
                  <a:pt x="2612571" y="27432"/>
                </a:cubicBezTo>
                <a:cubicBezTo>
                  <a:pt x="2440853" y="-1985"/>
                  <a:pt x="2261292" y="25951"/>
                  <a:pt x="2005149" y="27432"/>
                </a:cubicBezTo>
                <a:cubicBezTo>
                  <a:pt x="1749006" y="28913"/>
                  <a:pt x="1700078" y="34342"/>
                  <a:pt x="1489166" y="27432"/>
                </a:cubicBezTo>
                <a:cubicBezTo>
                  <a:pt x="1278254" y="20522"/>
                  <a:pt x="1077188" y="56916"/>
                  <a:pt x="790303" y="27432"/>
                </a:cubicBezTo>
                <a:cubicBezTo>
                  <a:pt x="503418" y="-2052"/>
                  <a:pt x="359168" y="57044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572000" h="27432" stroke="0" extrusionOk="0">
                <a:moveTo>
                  <a:pt x="0" y="0"/>
                </a:moveTo>
                <a:cubicBezTo>
                  <a:pt x="155698" y="6780"/>
                  <a:pt x="465972" y="13197"/>
                  <a:pt x="607423" y="0"/>
                </a:cubicBezTo>
                <a:cubicBezTo>
                  <a:pt x="748874" y="-13197"/>
                  <a:pt x="1014133" y="22994"/>
                  <a:pt x="1123406" y="0"/>
                </a:cubicBezTo>
                <a:cubicBezTo>
                  <a:pt x="1232679" y="-22994"/>
                  <a:pt x="1639431" y="-2997"/>
                  <a:pt x="1867989" y="0"/>
                </a:cubicBezTo>
                <a:cubicBezTo>
                  <a:pt x="2096547" y="2997"/>
                  <a:pt x="2265668" y="29557"/>
                  <a:pt x="2475411" y="0"/>
                </a:cubicBezTo>
                <a:cubicBezTo>
                  <a:pt x="2685154" y="-29557"/>
                  <a:pt x="2951491" y="73"/>
                  <a:pt x="3082834" y="0"/>
                </a:cubicBezTo>
                <a:cubicBezTo>
                  <a:pt x="3214177" y="-73"/>
                  <a:pt x="3641000" y="-33478"/>
                  <a:pt x="3827417" y="0"/>
                </a:cubicBezTo>
                <a:cubicBezTo>
                  <a:pt x="4013834" y="33478"/>
                  <a:pt x="4345917" y="14255"/>
                  <a:pt x="4572000" y="0"/>
                </a:cubicBezTo>
                <a:cubicBezTo>
                  <a:pt x="4572485" y="9333"/>
                  <a:pt x="4573278" y="19699"/>
                  <a:pt x="4572000" y="27432"/>
                </a:cubicBezTo>
                <a:cubicBezTo>
                  <a:pt x="4318030" y="43025"/>
                  <a:pt x="4161104" y="34314"/>
                  <a:pt x="4010297" y="27432"/>
                </a:cubicBezTo>
                <a:cubicBezTo>
                  <a:pt x="3859490" y="20550"/>
                  <a:pt x="3592529" y="6613"/>
                  <a:pt x="3357154" y="27432"/>
                </a:cubicBezTo>
                <a:cubicBezTo>
                  <a:pt x="3121779" y="48251"/>
                  <a:pt x="2884285" y="3780"/>
                  <a:pt x="2704011" y="27432"/>
                </a:cubicBezTo>
                <a:cubicBezTo>
                  <a:pt x="2523737" y="51084"/>
                  <a:pt x="2295944" y="32081"/>
                  <a:pt x="2096589" y="27432"/>
                </a:cubicBezTo>
                <a:cubicBezTo>
                  <a:pt x="1897234" y="22783"/>
                  <a:pt x="1623782" y="52518"/>
                  <a:pt x="1352006" y="27432"/>
                </a:cubicBezTo>
                <a:cubicBezTo>
                  <a:pt x="1080230" y="2346"/>
                  <a:pt x="869959" y="12864"/>
                  <a:pt x="607423" y="27432"/>
                </a:cubicBezTo>
                <a:cubicBezTo>
                  <a:pt x="344887" y="42000"/>
                  <a:pt x="188100" y="40051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CC3B73"/>
          </a:solidFill>
          <a:ln w="38100" cap="rnd">
            <a:solidFill>
              <a:srgbClr val="CC3B7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3F0D4310-CFC4-478B-82A5-2CE3BB68FD53}"/>
              </a:ext>
            </a:extLst>
          </p:cNvPr>
          <p:cNvCxnSpPr/>
          <p:nvPr/>
        </p:nvCxnSpPr>
        <p:spPr>
          <a:xfrm>
            <a:off x="10191750" y="6381750"/>
            <a:ext cx="1076325" cy="0"/>
          </a:xfrm>
          <a:prstGeom prst="straightConnector1">
            <a:avLst/>
          </a:prstGeom>
          <a:ln w="63500">
            <a:solidFill>
              <a:srgbClr val="C00000">
                <a:alpha val="7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174478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55A4F3E-E0DD-45FA-A453-6EACEAD85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100"/>
              <a:t>SALLER – vycházková tepláková bunda na zip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B0462B"/>
          </a:solidFill>
          <a:ln w="38100" cap="rnd">
            <a:solidFill>
              <a:srgbClr val="B0462B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EF54FE-C708-4A16-80D8-59C552761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S</a:t>
            </a:r>
          </a:p>
          <a:p>
            <a:r>
              <a:rPr lang="cs-CZ" dirty="0"/>
              <a:t>Potisk loga MFK Chrudim</a:t>
            </a:r>
          </a:p>
          <a:p>
            <a:r>
              <a:rPr lang="cs-CZ" dirty="0"/>
              <a:t>Postranní kapsy na zip, spodní lem</a:t>
            </a:r>
          </a:p>
          <a:p>
            <a:r>
              <a:rPr lang="cs-CZ" dirty="0"/>
              <a:t>Stav: použitá, ale zachovalá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170,-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Obrázek2">
            <a:extLst>
              <a:ext uri="{FF2B5EF4-FFF2-40B4-BE49-F238E27FC236}">
                <a16:creationId xmlns:a16="http://schemas.microsoft.com/office/drawing/2014/main" id="{3F10D805-3206-4130-8E33-483F73D1BF6C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6" name="Obrázek 5" descr="Obsah obrázku tráva, oblečení&#10;&#10;Popis byl vytvořen automaticky">
            <a:extLst>
              <a:ext uri="{FF2B5EF4-FFF2-40B4-BE49-F238E27FC236}">
                <a16:creationId xmlns:a16="http://schemas.microsoft.com/office/drawing/2014/main" id="{463C2044-A526-41EF-8657-5176ADAA7E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1980" y="1774915"/>
            <a:ext cx="4762020" cy="357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13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F7D8384-33D2-4794-BA09-4B0D71F93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 dirty="0"/>
              <a:t>SALLER – vycházková  bunda na zip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71B63"/>
          </a:solidFill>
          <a:ln w="38100" cap="rnd">
            <a:solidFill>
              <a:srgbClr val="D71B6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053DB58-D2E6-4C35-A139-5A25C395B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M</a:t>
            </a:r>
          </a:p>
          <a:p>
            <a:r>
              <a:rPr lang="cs-CZ" dirty="0"/>
              <a:t>Bez loga MFK Chrudim</a:t>
            </a:r>
          </a:p>
          <a:p>
            <a:r>
              <a:rPr lang="cs-CZ" dirty="0"/>
              <a:t>Postranní kapsy na zip</a:t>
            </a:r>
          </a:p>
          <a:p>
            <a:r>
              <a:rPr lang="cs-CZ" dirty="0"/>
              <a:t>Stav: použitá, ale zachovalá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170,-</a:t>
            </a:r>
          </a:p>
          <a:p>
            <a:endParaRPr lang="cs-CZ" dirty="0"/>
          </a:p>
          <a:p>
            <a:endParaRPr lang="cs-CZ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Obrázek 3" descr="Obsah obrázku červená, osoba, bunda, slipy&#10;&#10;Popis byl vytvořen automaticky">
            <a:extLst>
              <a:ext uri="{FF2B5EF4-FFF2-40B4-BE49-F238E27FC236}">
                <a16:creationId xmlns:a16="http://schemas.microsoft.com/office/drawing/2014/main" id="{9D832D8D-785D-43F8-B432-9BF4FC5AE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14957" y="1895475"/>
            <a:ext cx="4117848" cy="3088386"/>
          </a:xfrm>
          <a:prstGeom prst="rect">
            <a:avLst/>
          </a:prstGeom>
        </p:spPr>
      </p:pic>
      <p:pic>
        <p:nvPicPr>
          <p:cNvPr id="8" name="Obrázek2">
            <a:extLst>
              <a:ext uri="{FF2B5EF4-FFF2-40B4-BE49-F238E27FC236}">
                <a16:creationId xmlns:a16="http://schemas.microsoft.com/office/drawing/2014/main" id="{5AE648F7-3F2D-451B-8076-1A2F265431E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914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55A4F3E-E0DD-45FA-A453-6EACEAD85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100"/>
              <a:t>SALLER – vycházková tepláková bunda na zip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B0462B"/>
          </a:solidFill>
          <a:ln w="38100" cap="rnd">
            <a:solidFill>
              <a:srgbClr val="B0462B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EF54FE-C708-4A16-80D8-59C552761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M</a:t>
            </a:r>
          </a:p>
          <a:p>
            <a:r>
              <a:rPr lang="cs-CZ" dirty="0"/>
              <a:t>Potisk loga MFK Chrudim</a:t>
            </a:r>
          </a:p>
          <a:p>
            <a:r>
              <a:rPr lang="cs-CZ" dirty="0"/>
              <a:t>Postranní kapsy na zip, spodní lem</a:t>
            </a:r>
          </a:p>
          <a:p>
            <a:r>
              <a:rPr lang="cs-CZ" dirty="0"/>
              <a:t>Stav: použitá, ale zachovalá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170,-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Zástupný obsah 4" descr="Obsah obrázku červená, slipy, oblečení&#10;&#10;Popis byl vytvořen automaticky">
            <a:extLst>
              <a:ext uri="{FF2B5EF4-FFF2-40B4-BE49-F238E27FC236}">
                <a16:creationId xmlns:a16="http://schemas.microsoft.com/office/drawing/2014/main" id="{A8C0EDB4-40A3-46E6-84D8-F15606E3A0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90208" y="1675257"/>
            <a:ext cx="4676648" cy="3507486"/>
          </a:xfrm>
          <a:prstGeom prst="rect">
            <a:avLst/>
          </a:prstGeom>
        </p:spPr>
      </p:pic>
      <p:pic>
        <p:nvPicPr>
          <p:cNvPr id="8" name="Obrázek2">
            <a:extLst>
              <a:ext uri="{FF2B5EF4-FFF2-40B4-BE49-F238E27FC236}">
                <a16:creationId xmlns:a16="http://schemas.microsoft.com/office/drawing/2014/main" id="{3F10D805-3206-4130-8E33-483F73D1BF6C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956BA033-A131-4FCD-BEEA-BC99BE6C7B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795" y="4421760"/>
            <a:ext cx="1924425" cy="1924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5619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75FB4F9-DCEC-4EDC-B499-E5427211A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600" dirty="0"/>
              <a:t>SALLER – dětská vycházková bunda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CC3B73"/>
          </a:solidFill>
          <a:ln w="38100" cap="rnd">
            <a:solidFill>
              <a:srgbClr val="CC3B7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86F615-7256-4577-8087-66332A2C71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140</a:t>
            </a:r>
          </a:p>
          <a:p>
            <a:r>
              <a:rPr lang="cs-CZ" dirty="0"/>
              <a:t>Potisk loga MFK Chrudim</a:t>
            </a:r>
          </a:p>
          <a:p>
            <a:r>
              <a:rPr lang="cs-CZ" dirty="0"/>
              <a:t>Postranní kapsy na zip</a:t>
            </a:r>
          </a:p>
          <a:p>
            <a:r>
              <a:rPr lang="cs-CZ" dirty="0"/>
              <a:t>Stav: Onošené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90,- </a:t>
            </a:r>
          </a:p>
          <a:p>
            <a:endParaRPr lang="cs-CZ" dirty="0"/>
          </a:p>
          <a:p>
            <a:endParaRPr lang="cs-CZ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Obrázek 3" descr="Obsah obrázku červená, slipy&#10;&#10;Popis byl vytvořen automaticky">
            <a:extLst>
              <a:ext uri="{FF2B5EF4-FFF2-40B4-BE49-F238E27FC236}">
                <a16:creationId xmlns:a16="http://schemas.microsoft.com/office/drawing/2014/main" id="{B9D815F8-A2CA-435C-9DC2-A445F23A0A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06778" y="1807246"/>
            <a:ext cx="3243508" cy="3243508"/>
          </a:xfrm>
          <a:prstGeom prst="rect">
            <a:avLst/>
          </a:prstGeom>
        </p:spPr>
      </p:pic>
      <p:pic>
        <p:nvPicPr>
          <p:cNvPr id="8" name="Obrázek2">
            <a:extLst>
              <a:ext uri="{FF2B5EF4-FFF2-40B4-BE49-F238E27FC236}">
                <a16:creationId xmlns:a16="http://schemas.microsoft.com/office/drawing/2014/main" id="{C6DC4556-F47F-4A1E-BBD5-4B15182A372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6" name="Obrázek 5" descr="Obsah obrázku text&#10;&#10;Popis byl vytvořen automaticky">
            <a:extLst>
              <a:ext uri="{FF2B5EF4-FFF2-40B4-BE49-F238E27FC236}">
                <a16:creationId xmlns:a16="http://schemas.microsoft.com/office/drawing/2014/main" id="{795D081A-C449-47E3-BA27-E5460E4AADE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374" y="3113156"/>
            <a:ext cx="2244386" cy="224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617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55A4F3E-E0DD-45FA-A453-6EACEAD85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100"/>
              <a:t>SALLER – vycházková tepláková bunda na zip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B0462B"/>
          </a:solidFill>
          <a:ln w="38100" cap="rnd">
            <a:solidFill>
              <a:srgbClr val="B0462B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CEF54FE-C708-4A16-80D8-59C5527612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152</a:t>
            </a:r>
          </a:p>
          <a:p>
            <a:r>
              <a:rPr lang="cs-CZ" dirty="0"/>
              <a:t>Potisk loga MFK Chrudim</a:t>
            </a:r>
          </a:p>
          <a:p>
            <a:r>
              <a:rPr lang="cs-CZ" dirty="0"/>
              <a:t>Postranní kapsy na zip, spodní lem</a:t>
            </a:r>
          </a:p>
          <a:p>
            <a:r>
              <a:rPr lang="cs-CZ" dirty="0"/>
              <a:t>Stav: použitá, ale zachovalá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170,-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Obrázek2">
            <a:extLst>
              <a:ext uri="{FF2B5EF4-FFF2-40B4-BE49-F238E27FC236}">
                <a16:creationId xmlns:a16="http://schemas.microsoft.com/office/drawing/2014/main" id="{3F10D805-3206-4130-8E33-483F73D1BF6C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 descr="Obsah obrázku tráva, červená&#10;&#10;Popis byl vytvořen automaticky">
            <a:extLst>
              <a:ext uri="{FF2B5EF4-FFF2-40B4-BE49-F238E27FC236}">
                <a16:creationId xmlns:a16="http://schemas.microsoft.com/office/drawing/2014/main" id="{7792BA40-77CB-459D-8411-890452C697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23842" y="2377167"/>
            <a:ext cx="4073732" cy="3055299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86139D50-0018-4C03-99BB-140CC7345B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543" y="4092987"/>
            <a:ext cx="2244386" cy="224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258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68154-D486-4E18-BB9B-B9FEC5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/>
              <a:t>SALLER – vycházková šusťáková bunda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B3270"/>
          </a:solidFill>
          <a:ln w="38100" cap="rnd">
            <a:solidFill>
              <a:srgbClr val="DB32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EE5166-9CE9-49BF-8BA5-FBBE343B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L</a:t>
            </a:r>
          </a:p>
          <a:p>
            <a:r>
              <a:rPr lang="cs-CZ" dirty="0"/>
              <a:t>Potisk loga MFK Chrudim</a:t>
            </a:r>
          </a:p>
          <a:p>
            <a:r>
              <a:rPr lang="cs-CZ" dirty="0"/>
              <a:t>Postranní kapsy na zip</a:t>
            </a:r>
          </a:p>
          <a:p>
            <a:r>
              <a:rPr lang="cs-CZ" dirty="0"/>
              <a:t>Stav: použitá, vcelku zachovalá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190,-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Zástupný obsah 3" descr="Obsah obrázku oblečení, červená&#10;&#10;Popis byl vytvořen automaticky">
            <a:extLst>
              <a:ext uri="{FF2B5EF4-FFF2-40B4-BE49-F238E27FC236}">
                <a16:creationId xmlns:a16="http://schemas.microsoft.com/office/drawing/2014/main" id="{3BCA3C5A-076E-4611-BF67-20EBC61F90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26708" y="1627632"/>
            <a:ext cx="4803648" cy="3602736"/>
          </a:xfrm>
          <a:prstGeom prst="rect">
            <a:avLst/>
          </a:prstGeom>
        </p:spPr>
      </p:pic>
      <p:pic>
        <p:nvPicPr>
          <p:cNvPr id="9" name="Obrázek2">
            <a:extLst>
              <a:ext uri="{FF2B5EF4-FFF2-40B4-BE49-F238E27FC236}">
                <a16:creationId xmlns:a16="http://schemas.microsoft.com/office/drawing/2014/main" id="{C8371FD1-C10B-4670-B321-0A30538B7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996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68154-D486-4E18-BB9B-B9FEC5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 dirty="0"/>
              <a:t>SALLER – tréninková šusťáková bunda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B3270"/>
          </a:solidFill>
          <a:ln w="38100" cap="rnd">
            <a:solidFill>
              <a:srgbClr val="DB32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EE5166-9CE9-49BF-8BA5-FBBE343B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164</a:t>
            </a:r>
          </a:p>
          <a:p>
            <a:r>
              <a:rPr lang="cs-CZ" dirty="0"/>
              <a:t>bez loga MFK Chrudim</a:t>
            </a:r>
          </a:p>
          <a:p>
            <a:r>
              <a:rPr lang="cs-CZ" dirty="0"/>
              <a:t>Postranní kapsy na zip, kapuce</a:t>
            </a:r>
          </a:p>
          <a:p>
            <a:r>
              <a:rPr lang="cs-CZ" dirty="0"/>
              <a:t>Stav: použitá, zachovalá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170,-</a:t>
            </a:r>
          </a:p>
          <a:p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Obrázek2">
            <a:extLst>
              <a:ext uri="{FF2B5EF4-FFF2-40B4-BE49-F238E27FC236}">
                <a16:creationId xmlns:a16="http://schemas.microsoft.com/office/drawing/2014/main" id="{C8371FD1-C10B-4670-B321-0A30538B7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 descr="Obsah obrázku tráva, zelená, slipy&#10;&#10;Popis byl vytvořen automaticky">
            <a:extLst>
              <a:ext uri="{FF2B5EF4-FFF2-40B4-BE49-F238E27FC236}">
                <a16:creationId xmlns:a16="http://schemas.microsoft.com/office/drawing/2014/main" id="{F4845095-AA9C-4548-85E6-DB69804003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26542" y="1899324"/>
            <a:ext cx="4925088" cy="369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484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68154-D486-4E18-BB9B-B9FEC5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 dirty="0"/>
              <a:t>SALLER – tréninková mikina s kapucí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B3270"/>
          </a:solidFill>
          <a:ln w="38100" cap="rnd">
            <a:solidFill>
              <a:srgbClr val="DB32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EE5166-9CE9-49BF-8BA5-FBBE343B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S</a:t>
            </a:r>
          </a:p>
          <a:p>
            <a:r>
              <a:rPr lang="cs-CZ" dirty="0"/>
              <a:t>Bez loga MFK Chrudim</a:t>
            </a:r>
          </a:p>
          <a:p>
            <a:r>
              <a:rPr lang="cs-CZ" dirty="0"/>
              <a:t>Stav: jako nová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220,-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Obrázek2">
            <a:extLst>
              <a:ext uri="{FF2B5EF4-FFF2-40B4-BE49-F238E27FC236}">
                <a16:creationId xmlns:a16="http://schemas.microsoft.com/office/drawing/2014/main" id="{C8371FD1-C10B-4670-B321-0A30538B7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 descr="Obsah obrázku tráva, osoba, pole&#10;&#10;Popis byl vytvořen automaticky">
            <a:extLst>
              <a:ext uri="{FF2B5EF4-FFF2-40B4-BE49-F238E27FC236}">
                <a16:creationId xmlns:a16="http://schemas.microsoft.com/office/drawing/2014/main" id="{D5AB367B-AD20-4F97-A793-F40B910772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13373" y="2163762"/>
            <a:ext cx="440690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01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81E4B07-37A5-4023-879F-0285688EE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4300" dirty="0"/>
              <a:t>COMPETITION 2.0 tepláková bunda</a:t>
            </a:r>
            <a:endParaRPr lang="cs-CZ" sz="4300" dirty="0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31241"/>
          </a:solidFill>
          <a:ln w="38100" cap="rnd">
            <a:solidFill>
              <a:srgbClr val="D3124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BFCB87D-05A1-4A53-AD04-F6BEA87A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Kód produktu na eshopu JAKO: 9318</a:t>
            </a:r>
          </a:p>
          <a:p>
            <a:r>
              <a:rPr lang="cs-CZ" dirty="0"/>
              <a:t>Velikost: 164</a:t>
            </a:r>
          </a:p>
          <a:p>
            <a:r>
              <a:rPr lang="cs-CZ" dirty="0"/>
              <a:t>S logem MFK Chrudim</a:t>
            </a:r>
          </a:p>
          <a:p>
            <a:r>
              <a:rPr lang="cs-CZ" dirty="0"/>
              <a:t>Stav: nošená, lehce sepraná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180,-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4542B881-5AA3-4B5D-90C7-7F1C2AE4C74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 descr="Obsah obrázku tráva, osoba, červená&#10;&#10;Popis byl vytvořen automaticky">
            <a:extLst>
              <a:ext uri="{FF2B5EF4-FFF2-40B4-BE49-F238E27FC236}">
                <a16:creationId xmlns:a16="http://schemas.microsoft.com/office/drawing/2014/main" id="{D1BC81E4-5700-4712-9B99-E759A00332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53031" y="2119169"/>
            <a:ext cx="4078345" cy="3058759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7427AFBD-B5D4-4BF3-94C0-B90D010B97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301" y="3749520"/>
            <a:ext cx="2288732" cy="2288728"/>
          </a:xfrm>
          <a:prstGeom prst="rect">
            <a:avLst/>
          </a:prstGeom>
        </p:spPr>
      </p:pic>
      <p:pic>
        <p:nvPicPr>
          <p:cNvPr id="13" name="Obrázek 12" descr="Obsah obrázku text&#10;&#10;Popis byl vytvořen automaticky">
            <a:extLst>
              <a:ext uri="{FF2B5EF4-FFF2-40B4-BE49-F238E27FC236}">
                <a16:creationId xmlns:a16="http://schemas.microsoft.com/office/drawing/2014/main" id="{6F82B3D6-6CAE-4D32-BDDB-C489A68312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419" y="4278569"/>
            <a:ext cx="1875826" cy="187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704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68154-D486-4E18-BB9B-B9FEC5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 dirty="0"/>
              <a:t>Tričko SALLER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B3270"/>
          </a:solidFill>
          <a:ln w="38100" cap="rnd">
            <a:solidFill>
              <a:srgbClr val="DB32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EE5166-9CE9-49BF-8BA5-FBBE343B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Velikosti: S,M</a:t>
            </a:r>
          </a:p>
          <a:p>
            <a:r>
              <a:rPr lang="cs-CZ" dirty="0"/>
              <a:t>Funkční materiál</a:t>
            </a:r>
          </a:p>
          <a:p>
            <a:r>
              <a:rPr lang="cs-CZ" dirty="0"/>
              <a:t>Stav: použité, zachovalé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150,-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Obrázek2">
            <a:extLst>
              <a:ext uri="{FF2B5EF4-FFF2-40B4-BE49-F238E27FC236}">
                <a16:creationId xmlns:a16="http://schemas.microsoft.com/office/drawing/2014/main" id="{C8371FD1-C10B-4670-B321-0A30538B7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 descr="Obsah obrázku tráva&#10;&#10;Popis byl vytvořen automaticky">
            <a:extLst>
              <a:ext uri="{FF2B5EF4-FFF2-40B4-BE49-F238E27FC236}">
                <a16:creationId xmlns:a16="http://schemas.microsoft.com/office/drawing/2014/main" id="{FB850E18-FC39-4D21-85CF-D61CA03765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6973" y="3124924"/>
            <a:ext cx="3712155" cy="2784116"/>
          </a:xfrm>
          <a:prstGeom prst="rect">
            <a:avLst/>
          </a:prstGeom>
        </p:spPr>
      </p:pic>
      <p:pic>
        <p:nvPicPr>
          <p:cNvPr id="7" name="Obrázek 6" descr="Obsah obrázku slipy&#10;&#10;Popis byl vytvořen automaticky">
            <a:extLst>
              <a:ext uri="{FF2B5EF4-FFF2-40B4-BE49-F238E27FC236}">
                <a16:creationId xmlns:a16="http://schemas.microsoft.com/office/drawing/2014/main" id="{25C2AB3D-8CE4-4169-84B8-BA4587289C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22423" y="968733"/>
            <a:ext cx="3429001" cy="2571751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258C278E-DC9C-49D0-AE82-D880AE135A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3335" y="4006809"/>
            <a:ext cx="2117205" cy="211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0223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68154-D486-4E18-BB9B-B9FEC5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 dirty="0"/>
              <a:t>Tričko SALLER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B3270"/>
          </a:solidFill>
          <a:ln w="38100" cap="rnd">
            <a:solidFill>
              <a:srgbClr val="DB32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EE5166-9CE9-49BF-8BA5-FBBE343B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S</a:t>
            </a:r>
            <a:endParaRPr lang="cs-CZ" sz="2800" dirty="0"/>
          </a:p>
          <a:p>
            <a:r>
              <a:rPr lang="cs-CZ" dirty="0"/>
              <a:t>bez</a:t>
            </a:r>
            <a:r>
              <a:rPr lang="cs-CZ" sz="2800" dirty="0"/>
              <a:t> loga MFK Chrudim</a:t>
            </a:r>
            <a:endParaRPr lang="cs-CZ" dirty="0"/>
          </a:p>
          <a:p>
            <a:r>
              <a:rPr lang="cs-CZ" dirty="0"/>
              <a:t>Funk</a:t>
            </a:r>
            <a:r>
              <a:rPr lang="cs-CZ" sz="2000" dirty="0"/>
              <a:t>č</a:t>
            </a:r>
            <a:r>
              <a:rPr lang="cs-CZ" dirty="0"/>
              <a:t>ní materiál</a:t>
            </a:r>
          </a:p>
          <a:p>
            <a:r>
              <a:rPr lang="cs-CZ" dirty="0"/>
              <a:t>Stav: použité, zachovalé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150,-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Obrázek2">
            <a:extLst>
              <a:ext uri="{FF2B5EF4-FFF2-40B4-BE49-F238E27FC236}">
                <a16:creationId xmlns:a16="http://schemas.microsoft.com/office/drawing/2014/main" id="{C8371FD1-C10B-4670-B321-0A30538B7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184D60A3-58A7-48DF-A3D9-E9AE406207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6925" y="1289494"/>
            <a:ext cx="5622036" cy="4216527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CAF5679B-B55C-44BD-A0FF-B0692EF0EE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455" y="3839471"/>
            <a:ext cx="1795948" cy="179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4055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68154-D486-4E18-BB9B-B9FEC5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 dirty="0"/>
              <a:t>Tričko SALLER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B3270"/>
          </a:solidFill>
          <a:ln w="38100" cap="rnd">
            <a:solidFill>
              <a:srgbClr val="DB32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EE5166-9CE9-49BF-8BA5-FBBE343B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</a:t>
            </a:r>
            <a:r>
              <a:rPr lang="cs-CZ" sz="2800" dirty="0"/>
              <a:t>XL</a:t>
            </a:r>
          </a:p>
          <a:p>
            <a:r>
              <a:rPr lang="cs-CZ" sz="2800" dirty="0"/>
              <a:t>s logem MFK Chrudim</a:t>
            </a:r>
            <a:endParaRPr lang="cs-CZ" dirty="0"/>
          </a:p>
          <a:p>
            <a:r>
              <a:rPr lang="cs-CZ" dirty="0"/>
              <a:t>Funk</a:t>
            </a:r>
            <a:r>
              <a:rPr lang="cs-CZ" sz="2000" dirty="0"/>
              <a:t>č</a:t>
            </a:r>
            <a:r>
              <a:rPr lang="cs-CZ" dirty="0"/>
              <a:t>ní materiál</a:t>
            </a:r>
          </a:p>
          <a:p>
            <a:r>
              <a:rPr lang="cs-CZ" dirty="0"/>
              <a:t>Stav: použité, zachovalé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150,-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Obrázek2">
            <a:extLst>
              <a:ext uri="{FF2B5EF4-FFF2-40B4-BE49-F238E27FC236}">
                <a16:creationId xmlns:a16="http://schemas.microsoft.com/office/drawing/2014/main" id="{C8371FD1-C10B-4670-B321-0A30538B7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 descr="Obsah obrázku oblečení&#10;&#10;Popis byl vytvořen automaticky">
            <a:extLst>
              <a:ext uri="{FF2B5EF4-FFF2-40B4-BE49-F238E27FC236}">
                <a16:creationId xmlns:a16="http://schemas.microsoft.com/office/drawing/2014/main" id="{B92BB0B4-082C-46E6-89F1-28E19AB353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19132" y="1477666"/>
            <a:ext cx="5203558" cy="3902669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722D1A23-9614-41AB-AFDF-A162F4CDA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476" y="3959516"/>
            <a:ext cx="1920520" cy="1920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7085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68154-D486-4E18-BB9B-B9FEC5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 dirty="0"/>
              <a:t>Trénink</a:t>
            </a:r>
            <a:r>
              <a:rPr lang="cs-CZ" sz="3600" dirty="0"/>
              <a:t>o</a:t>
            </a:r>
            <a:r>
              <a:rPr lang="cs-CZ" sz="3500" dirty="0"/>
              <a:t>vý</a:t>
            </a:r>
            <a:r>
              <a:rPr lang="cs-CZ" sz="1800" dirty="0"/>
              <a:t> </a:t>
            </a:r>
            <a:r>
              <a:rPr lang="cs-CZ" sz="3500" dirty="0"/>
              <a:t>dres SALLER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B3270"/>
          </a:solidFill>
          <a:ln w="38100" cap="rnd">
            <a:solidFill>
              <a:srgbClr val="DB32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EE5166-9CE9-49BF-8BA5-FBBE343B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S</a:t>
            </a:r>
            <a:endParaRPr lang="cs-CZ" sz="2800" dirty="0"/>
          </a:p>
          <a:p>
            <a:r>
              <a:rPr lang="cs-CZ" sz="2800" dirty="0"/>
              <a:t>s logem MFK Chrudim</a:t>
            </a:r>
            <a:endParaRPr lang="cs-CZ" dirty="0"/>
          </a:p>
          <a:p>
            <a:r>
              <a:rPr lang="cs-CZ" dirty="0"/>
              <a:t>Stav: použité, žm</a:t>
            </a:r>
            <a:r>
              <a:rPr lang="cs-CZ" sz="2800" dirty="0"/>
              <a:t>ol</a:t>
            </a:r>
            <a:r>
              <a:rPr lang="cs-CZ" dirty="0"/>
              <a:t>k</a:t>
            </a:r>
            <a:r>
              <a:rPr lang="cs-CZ" sz="2800" dirty="0"/>
              <a:t>o</a:t>
            </a:r>
            <a:r>
              <a:rPr lang="cs-CZ" dirty="0"/>
              <a:t>vatí se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120,-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Obrázek2">
            <a:extLst>
              <a:ext uri="{FF2B5EF4-FFF2-40B4-BE49-F238E27FC236}">
                <a16:creationId xmlns:a16="http://schemas.microsoft.com/office/drawing/2014/main" id="{C8371FD1-C10B-4670-B321-0A30538B7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 descr="Obsah obrázku tráva&#10;&#10;Popis byl vytvořen automaticky">
            <a:extLst>
              <a:ext uri="{FF2B5EF4-FFF2-40B4-BE49-F238E27FC236}">
                <a16:creationId xmlns:a16="http://schemas.microsoft.com/office/drawing/2014/main" id="{DC48A920-4976-4B8E-9528-95D5B91FF9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7712" y="137160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969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68154-D486-4E18-BB9B-B9FEC5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 dirty="0"/>
              <a:t>Tričko SALLER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B3270"/>
          </a:solidFill>
          <a:ln w="38100" cap="rnd">
            <a:solidFill>
              <a:srgbClr val="DB32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EE5166-9CE9-49BF-8BA5-FBBE343B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M</a:t>
            </a:r>
            <a:endParaRPr lang="cs-CZ" sz="2800" dirty="0"/>
          </a:p>
          <a:p>
            <a:r>
              <a:rPr lang="cs-CZ" dirty="0"/>
              <a:t>bez</a:t>
            </a:r>
            <a:r>
              <a:rPr lang="cs-CZ" sz="2800" dirty="0"/>
              <a:t> loga MFK Chrudim</a:t>
            </a:r>
            <a:endParaRPr lang="cs-CZ" dirty="0"/>
          </a:p>
          <a:p>
            <a:r>
              <a:rPr lang="cs-CZ" dirty="0"/>
              <a:t>Funk</a:t>
            </a:r>
            <a:r>
              <a:rPr lang="cs-CZ" sz="2000" dirty="0"/>
              <a:t>č</a:t>
            </a:r>
            <a:r>
              <a:rPr lang="cs-CZ" dirty="0"/>
              <a:t>ní materiál</a:t>
            </a:r>
          </a:p>
          <a:p>
            <a:r>
              <a:rPr lang="cs-CZ" dirty="0"/>
              <a:t>Stav: použité, zachovalé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150,-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Obrázek2">
            <a:extLst>
              <a:ext uri="{FF2B5EF4-FFF2-40B4-BE49-F238E27FC236}">
                <a16:creationId xmlns:a16="http://schemas.microsoft.com/office/drawing/2014/main" id="{C8371FD1-C10B-4670-B321-0A30538B7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 descr="Obsah obrázku oblečení&#10;&#10;Popis byl vytvořen automaticky">
            <a:extLst>
              <a:ext uri="{FF2B5EF4-FFF2-40B4-BE49-F238E27FC236}">
                <a16:creationId xmlns:a16="http://schemas.microsoft.com/office/drawing/2014/main" id="{086FD1F5-64A2-4775-AF09-A4A2E66F1A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12285" y="1333610"/>
            <a:ext cx="5548239" cy="4161179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4769F6D2-4526-4A79-9C96-2A623A1001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151" y="4173870"/>
            <a:ext cx="2117205" cy="211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2407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68154-D486-4E18-BB9B-B9FEC5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 dirty="0"/>
              <a:t>Tričko SALLER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B3270"/>
          </a:solidFill>
          <a:ln w="38100" cap="rnd">
            <a:solidFill>
              <a:srgbClr val="DB32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EE5166-9CE9-49BF-8BA5-FBBE343B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S</a:t>
            </a:r>
          </a:p>
          <a:p>
            <a:r>
              <a:rPr lang="cs-CZ" dirty="0"/>
              <a:t>Funk</a:t>
            </a:r>
            <a:r>
              <a:rPr lang="cs-CZ" sz="2000" dirty="0"/>
              <a:t>č</a:t>
            </a:r>
            <a:r>
              <a:rPr lang="cs-CZ" dirty="0"/>
              <a:t>ní materiál</a:t>
            </a:r>
          </a:p>
          <a:p>
            <a:r>
              <a:rPr lang="cs-CZ" dirty="0"/>
              <a:t>Stav: použité, zachovalé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150,-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Obrázek2">
            <a:extLst>
              <a:ext uri="{FF2B5EF4-FFF2-40B4-BE49-F238E27FC236}">
                <a16:creationId xmlns:a16="http://schemas.microsoft.com/office/drawing/2014/main" id="{C8371FD1-C10B-4670-B321-0A30538B7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024CDA7-E132-4516-8E5C-483BADB23B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83163" y="1270550"/>
            <a:ext cx="5800722" cy="4350542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18316CAD-9C2D-4C61-8DC4-8A7EEBE221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201" y="3951945"/>
            <a:ext cx="2117205" cy="2117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8383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68154-D486-4E18-BB9B-B9FEC5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 dirty="0"/>
              <a:t>Tričko SALLER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B3270"/>
          </a:solidFill>
          <a:ln w="38100" cap="rnd">
            <a:solidFill>
              <a:srgbClr val="DB32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EE5166-9CE9-49BF-8BA5-FBBE343B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S</a:t>
            </a:r>
            <a:endParaRPr lang="cs-CZ" sz="2800" dirty="0"/>
          </a:p>
          <a:p>
            <a:r>
              <a:rPr lang="cs-CZ" sz="2800" dirty="0"/>
              <a:t>s logem MFK Chrudim</a:t>
            </a:r>
            <a:endParaRPr lang="cs-CZ" dirty="0"/>
          </a:p>
          <a:p>
            <a:r>
              <a:rPr lang="cs-CZ" dirty="0"/>
              <a:t>Stav: použité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150,-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Obrázek2">
            <a:extLst>
              <a:ext uri="{FF2B5EF4-FFF2-40B4-BE49-F238E27FC236}">
                <a16:creationId xmlns:a16="http://schemas.microsoft.com/office/drawing/2014/main" id="{C8371FD1-C10B-4670-B321-0A30538B7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8817F5D9-EEA1-4CC8-B3FF-A16BBBE192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69623" y="1302902"/>
            <a:ext cx="5302577" cy="397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905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68154-D486-4E18-BB9B-B9FEC5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 dirty="0"/>
              <a:t>SALLER – vycházkové tepláky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B3270"/>
          </a:solidFill>
          <a:ln w="38100" cap="rnd">
            <a:solidFill>
              <a:srgbClr val="DB32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EE5166-9CE9-49BF-8BA5-FBBE343B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S</a:t>
            </a:r>
          </a:p>
          <a:p>
            <a:r>
              <a:rPr lang="cs-CZ" dirty="0"/>
              <a:t>Bez loga MFK Chrudim</a:t>
            </a:r>
          </a:p>
          <a:p>
            <a:r>
              <a:rPr lang="cs-CZ" dirty="0"/>
              <a:t>Postranní kapsy bez zipu, spodní zip u nohavic</a:t>
            </a:r>
          </a:p>
          <a:p>
            <a:r>
              <a:rPr lang="cs-CZ" dirty="0"/>
              <a:t>Stav: použité, zachovalé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170,-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Obrázek2">
            <a:extLst>
              <a:ext uri="{FF2B5EF4-FFF2-40B4-BE49-F238E27FC236}">
                <a16:creationId xmlns:a16="http://schemas.microsoft.com/office/drawing/2014/main" id="{C8371FD1-C10B-4670-B321-0A30538B7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 descr="Obsah obrázku slipy&#10;&#10;Popis byl vytvořen automaticky">
            <a:extLst>
              <a:ext uri="{FF2B5EF4-FFF2-40B4-BE49-F238E27FC236}">
                <a16:creationId xmlns:a16="http://schemas.microsoft.com/office/drawing/2014/main" id="{D56D6C9A-F34C-405D-A87C-C5B0F08120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12488" y="1533859"/>
            <a:ext cx="5037513" cy="3778135"/>
          </a:xfrm>
          <a:prstGeom prst="rect">
            <a:avLst/>
          </a:prstGeom>
        </p:spPr>
      </p:pic>
      <p:pic>
        <p:nvPicPr>
          <p:cNvPr id="10" name="Obrázek 9" descr="Obsah obrázku text&#10;&#10;Popis byl vytvořen automaticky">
            <a:extLst>
              <a:ext uri="{FF2B5EF4-FFF2-40B4-BE49-F238E27FC236}">
                <a16:creationId xmlns:a16="http://schemas.microsoft.com/office/drawing/2014/main" id="{698336B7-2C5D-4BE2-A4F6-C7CBEFD6B8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555" y="4657724"/>
            <a:ext cx="1688459" cy="1688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06174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68154-D486-4E18-BB9B-B9FEC5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 dirty="0"/>
              <a:t>SALLER – šortky </a:t>
            </a:r>
            <a:br>
              <a:rPr lang="cs-CZ" sz="3500" dirty="0"/>
            </a:br>
            <a:r>
              <a:rPr lang="cs-CZ" sz="3500" dirty="0"/>
              <a:t>s podšívkou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B3270"/>
          </a:solidFill>
          <a:ln w="38100" cap="rnd">
            <a:solidFill>
              <a:srgbClr val="DB32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EE5166-9CE9-49BF-8BA5-FBBE343B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Velikosti: M</a:t>
            </a:r>
          </a:p>
          <a:p>
            <a:r>
              <a:rPr lang="cs-CZ" dirty="0"/>
              <a:t>Postranní kapsy bez zipu</a:t>
            </a:r>
          </a:p>
          <a:p>
            <a:r>
              <a:rPr lang="cs-CZ" dirty="0"/>
              <a:t>Stav: použité, zachovalé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150,-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Obrázek2">
            <a:extLst>
              <a:ext uri="{FF2B5EF4-FFF2-40B4-BE49-F238E27FC236}">
                <a16:creationId xmlns:a16="http://schemas.microsoft.com/office/drawing/2014/main" id="{C8371FD1-C10B-4670-B321-0A30538B7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 descr="Obsah obrázku látka, slipy&#10;&#10;Popis byl vytvořen automaticky">
            <a:extLst>
              <a:ext uri="{FF2B5EF4-FFF2-40B4-BE49-F238E27FC236}">
                <a16:creationId xmlns:a16="http://schemas.microsoft.com/office/drawing/2014/main" id="{B48B2FEE-2B24-4685-97CA-9AE61F2740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50499" y="1233616"/>
            <a:ext cx="5485919" cy="411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693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68154-D486-4E18-BB9B-B9FEC5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 dirty="0"/>
              <a:t>SALLER – šortky </a:t>
            </a:r>
            <a:br>
              <a:rPr lang="cs-CZ" sz="3500" dirty="0"/>
            </a:br>
            <a:r>
              <a:rPr lang="cs-CZ" sz="3500" dirty="0"/>
              <a:t>se síťkou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B3270"/>
          </a:solidFill>
          <a:ln w="38100" cap="rnd">
            <a:solidFill>
              <a:srgbClr val="DB32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EE5166-9CE9-49BF-8BA5-FBBE343B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</a:t>
            </a:r>
            <a:r>
              <a:rPr lang="cs-CZ" sz="2800" dirty="0"/>
              <a:t>XL</a:t>
            </a:r>
            <a:endParaRPr lang="cs-CZ" dirty="0"/>
          </a:p>
          <a:p>
            <a:r>
              <a:rPr lang="cs-CZ" dirty="0"/>
              <a:t>Postranní kapsy bez zipu</a:t>
            </a:r>
          </a:p>
          <a:p>
            <a:r>
              <a:rPr lang="cs-CZ" dirty="0"/>
              <a:t>Stav: použité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150,-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Obrázek2">
            <a:extLst>
              <a:ext uri="{FF2B5EF4-FFF2-40B4-BE49-F238E27FC236}">
                <a16:creationId xmlns:a16="http://schemas.microsoft.com/office/drawing/2014/main" id="{C8371FD1-C10B-4670-B321-0A30538B7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 descr="Obsah obrázku slipy&#10;&#10;Popis byl vytvořen automaticky">
            <a:extLst>
              <a:ext uri="{FF2B5EF4-FFF2-40B4-BE49-F238E27FC236}">
                <a16:creationId xmlns:a16="http://schemas.microsoft.com/office/drawing/2014/main" id="{AF340B36-AC6F-4ED0-9147-D56CE81437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09010" y="1327071"/>
            <a:ext cx="5495925" cy="4121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416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81E4B07-37A5-4023-879F-0285688EE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4300" dirty="0"/>
              <a:t>COMPETITION 2.0 tepláková bunda</a:t>
            </a:r>
            <a:endParaRPr lang="cs-CZ" sz="4300" dirty="0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31241"/>
          </a:solidFill>
          <a:ln w="38100" cap="rnd">
            <a:solidFill>
              <a:srgbClr val="D3124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BFCB87D-05A1-4A53-AD04-F6BEA87A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Kód produktu na eshopu JAKO: 9318</a:t>
            </a:r>
          </a:p>
          <a:p>
            <a:r>
              <a:rPr lang="cs-CZ" dirty="0"/>
              <a:t>Velikost: 152</a:t>
            </a:r>
          </a:p>
          <a:p>
            <a:r>
              <a:rPr lang="cs-CZ" dirty="0"/>
              <a:t>S logem MFK Chrudim</a:t>
            </a:r>
          </a:p>
          <a:p>
            <a:r>
              <a:rPr lang="cs-CZ" dirty="0"/>
              <a:t>Stav: skoro nenošená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270,-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4542B881-5AA3-4B5D-90C7-7F1C2AE4C74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6" name="Obrázek 5" descr="Obsah obrázku tráva, taška&#10;&#10;Popis byl vytvořen automaticky">
            <a:extLst>
              <a:ext uri="{FF2B5EF4-FFF2-40B4-BE49-F238E27FC236}">
                <a16:creationId xmlns:a16="http://schemas.microsoft.com/office/drawing/2014/main" id="{1A5DDEBC-1EDC-45E8-8356-B969F47F4CC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37428" y="1428757"/>
            <a:ext cx="5462879" cy="4097159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A2A2ECBC-21EA-48BB-AB81-203E8B4BC0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998" y="4172282"/>
            <a:ext cx="1875826" cy="1875823"/>
          </a:xfrm>
          <a:prstGeom prst="rect">
            <a:avLst/>
          </a:prstGeom>
        </p:spPr>
      </p:pic>
      <p:pic>
        <p:nvPicPr>
          <p:cNvPr id="13" name="Obrázek 12" descr="Obsah obrázku text&#10;&#10;Popis byl vytvořen automaticky">
            <a:extLst>
              <a:ext uri="{FF2B5EF4-FFF2-40B4-BE49-F238E27FC236}">
                <a16:creationId xmlns:a16="http://schemas.microsoft.com/office/drawing/2014/main" id="{5E69944E-068B-46CB-9DA9-5DBF2CEC91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998" y="4011611"/>
            <a:ext cx="1875826" cy="187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81024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F668154-D486-4E18-BB9B-B9FEC52C1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3500" dirty="0"/>
              <a:t>SALLER – šortky </a:t>
            </a:r>
            <a:br>
              <a:rPr lang="cs-CZ" sz="3500" dirty="0"/>
            </a:br>
            <a:r>
              <a:rPr lang="cs-CZ" sz="3500" dirty="0"/>
              <a:t>bez síťky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B3270"/>
          </a:solidFill>
          <a:ln w="38100" cap="rnd">
            <a:solidFill>
              <a:srgbClr val="DB3270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8EE5166-9CE9-49BF-8BA5-FBBE343B78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Velikost: </a:t>
            </a:r>
            <a:r>
              <a:rPr lang="cs-CZ" sz="2800" dirty="0"/>
              <a:t>XL</a:t>
            </a:r>
            <a:endParaRPr lang="cs-CZ" dirty="0"/>
          </a:p>
          <a:p>
            <a:r>
              <a:rPr lang="cs-CZ" dirty="0"/>
              <a:t>Postranní kapsy bez zipu</a:t>
            </a:r>
          </a:p>
          <a:p>
            <a:r>
              <a:rPr lang="cs-CZ" dirty="0"/>
              <a:t>Stav: použité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150,-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Obrázek2">
            <a:extLst>
              <a:ext uri="{FF2B5EF4-FFF2-40B4-BE49-F238E27FC236}">
                <a16:creationId xmlns:a16="http://schemas.microsoft.com/office/drawing/2014/main" id="{C8371FD1-C10B-4670-B321-0A30538B7916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5" name="Obrázek 4" descr="Obsah obrázku ležící, taška, látka, oblečení&#10;&#10;Popis byl vytvořen automaticky">
            <a:extLst>
              <a:ext uri="{FF2B5EF4-FFF2-40B4-BE49-F238E27FC236}">
                <a16:creationId xmlns:a16="http://schemas.microsoft.com/office/drawing/2014/main" id="{47520F43-DC12-4035-9486-2DD5E3B08F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55977" y="1616255"/>
            <a:ext cx="5107952" cy="383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585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5D902A-EB25-441B-AECC-8253C6CB6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51AA147-3ECA-4B32-AACB-DAF5F9FCE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 useBgFill="1">
        <p:nvSpPr>
          <p:cNvPr id="4" name="Rectangle 8">
            <a:extLst>
              <a:ext uri="{FF2B5EF4-FFF2-40B4-BE49-F238E27FC236}">
                <a16:creationId xmlns:a16="http://schemas.microsoft.com/office/drawing/2014/main" id="{EA922784-D2E8-4545-924E-E226CD395A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7A0AF1D3-806D-4285-A01B-220980964CB9}"/>
              </a:ext>
            </a:extLst>
          </p:cNvPr>
          <p:cNvSpPr txBox="1">
            <a:spLocks/>
          </p:cNvSpPr>
          <p:nvPr/>
        </p:nvSpPr>
        <p:spPr>
          <a:xfrm>
            <a:off x="594420" y="708446"/>
            <a:ext cx="3937000" cy="5583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/>
              <a:t>Kontaktní údaje</a:t>
            </a:r>
            <a:endParaRPr lang="cs-CZ" sz="5400" dirty="0"/>
          </a:p>
        </p:txBody>
      </p:sp>
      <p:sp>
        <p:nvSpPr>
          <p:cNvPr id="6" name="Rectangle 22">
            <a:extLst>
              <a:ext uri="{FF2B5EF4-FFF2-40B4-BE49-F238E27FC236}">
                <a16:creationId xmlns:a16="http://schemas.microsoft.com/office/drawing/2014/main" id="{C36EE6AC-4192-4E03-8155-32A3969618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1557877"/>
            <a:ext cx="18288" cy="3749040"/>
          </a:xfrm>
          <a:custGeom>
            <a:avLst/>
            <a:gdLst>
              <a:gd name="connsiteX0" fmla="*/ 0 w 18288"/>
              <a:gd name="connsiteY0" fmla="*/ 0 h 3749040"/>
              <a:gd name="connsiteX1" fmla="*/ 18288 w 18288"/>
              <a:gd name="connsiteY1" fmla="*/ 0 h 3749040"/>
              <a:gd name="connsiteX2" fmla="*/ 18288 w 18288"/>
              <a:gd name="connsiteY2" fmla="*/ 662330 h 3749040"/>
              <a:gd name="connsiteX3" fmla="*/ 18288 w 18288"/>
              <a:gd name="connsiteY3" fmla="*/ 1174699 h 3749040"/>
              <a:gd name="connsiteX4" fmla="*/ 18288 w 18288"/>
              <a:gd name="connsiteY4" fmla="*/ 1724558 h 3749040"/>
              <a:gd name="connsiteX5" fmla="*/ 18288 w 18288"/>
              <a:gd name="connsiteY5" fmla="*/ 2424379 h 3749040"/>
              <a:gd name="connsiteX6" fmla="*/ 18288 w 18288"/>
              <a:gd name="connsiteY6" fmla="*/ 3049219 h 3749040"/>
              <a:gd name="connsiteX7" fmla="*/ 18288 w 18288"/>
              <a:gd name="connsiteY7" fmla="*/ 3749040 h 3749040"/>
              <a:gd name="connsiteX8" fmla="*/ 0 w 18288"/>
              <a:gd name="connsiteY8" fmla="*/ 3749040 h 3749040"/>
              <a:gd name="connsiteX9" fmla="*/ 0 w 18288"/>
              <a:gd name="connsiteY9" fmla="*/ 3236671 h 3749040"/>
              <a:gd name="connsiteX10" fmla="*/ 0 w 18288"/>
              <a:gd name="connsiteY10" fmla="*/ 2536850 h 3749040"/>
              <a:gd name="connsiteX11" fmla="*/ 0 w 18288"/>
              <a:gd name="connsiteY11" fmla="*/ 1874520 h 3749040"/>
              <a:gd name="connsiteX12" fmla="*/ 0 w 18288"/>
              <a:gd name="connsiteY12" fmla="*/ 1362151 h 3749040"/>
              <a:gd name="connsiteX13" fmla="*/ 0 w 18288"/>
              <a:gd name="connsiteY13" fmla="*/ 774802 h 3749040"/>
              <a:gd name="connsiteX14" fmla="*/ 0 w 18288"/>
              <a:gd name="connsiteY14" fmla="*/ 0 h 374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288" h="3749040" fill="none" extrusionOk="0">
                <a:moveTo>
                  <a:pt x="0" y="0"/>
                </a:moveTo>
                <a:cubicBezTo>
                  <a:pt x="8690" y="407"/>
                  <a:pt x="14141" y="154"/>
                  <a:pt x="18288" y="0"/>
                </a:cubicBezTo>
                <a:cubicBezTo>
                  <a:pt x="34838" y="143586"/>
                  <a:pt x="-11860" y="333097"/>
                  <a:pt x="18288" y="662330"/>
                </a:cubicBezTo>
                <a:cubicBezTo>
                  <a:pt x="48436" y="991563"/>
                  <a:pt x="32813" y="1046681"/>
                  <a:pt x="18288" y="1174699"/>
                </a:cubicBezTo>
                <a:cubicBezTo>
                  <a:pt x="3763" y="1302717"/>
                  <a:pt x="40974" y="1467838"/>
                  <a:pt x="18288" y="1724558"/>
                </a:cubicBezTo>
                <a:cubicBezTo>
                  <a:pt x="-4398" y="1981278"/>
                  <a:pt x="36650" y="2215729"/>
                  <a:pt x="18288" y="2424379"/>
                </a:cubicBezTo>
                <a:cubicBezTo>
                  <a:pt x="-74" y="2633029"/>
                  <a:pt x="-9881" y="2874703"/>
                  <a:pt x="18288" y="3049219"/>
                </a:cubicBezTo>
                <a:cubicBezTo>
                  <a:pt x="46457" y="3223735"/>
                  <a:pt x="4078" y="3453850"/>
                  <a:pt x="18288" y="3749040"/>
                </a:cubicBezTo>
                <a:cubicBezTo>
                  <a:pt x="14465" y="3749751"/>
                  <a:pt x="7675" y="3748271"/>
                  <a:pt x="0" y="3749040"/>
                </a:cubicBezTo>
                <a:cubicBezTo>
                  <a:pt x="19669" y="3507959"/>
                  <a:pt x="-9883" y="3339386"/>
                  <a:pt x="0" y="3236671"/>
                </a:cubicBezTo>
                <a:cubicBezTo>
                  <a:pt x="9883" y="3133956"/>
                  <a:pt x="26871" y="2857214"/>
                  <a:pt x="0" y="2536850"/>
                </a:cubicBezTo>
                <a:cubicBezTo>
                  <a:pt x="-26871" y="2216486"/>
                  <a:pt x="4790" y="2156616"/>
                  <a:pt x="0" y="1874520"/>
                </a:cubicBezTo>
                <a:cubicBezTo>
                  <a:pt x="-4790" y="1592424"/>
                  <a:pt x="-3117" y="1558688"/>
                  <a:pt x="0" y="1362151"/>
                </a:cubicBezTo>
                <a:cubicBezTo>
                  <a:pt x="3117" y="1165614"/>
                  <a:pt x="16802" y="1045125"/>
                  <a:pt x="0" y="774802"/>
                </a:cubicBezTo>
                <a:cubicBezTo>
                  <a:pt x="-16802" y="504479"/>
                  <a:pt x="-29640" y="377701"/>
                  <a:pt x="0" y="0"/>
                </a:cubicBezTo>
                <a:close/>
              </a:path>
              <a:path w="18288" h="374904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3352" y="227288"/>
                  <a:pt x="30894" y="278824"/>
                  <a:pt x="18288" y="512369"/>
                </a:cubicBezTo>
                <a:cubicBezTo>
                  <a:pt x="5682" y="745914"/>
                  <a:pt x="53060" y="998220"/>
                  <a:pt x="18288" y="1212190"/>
                </a:cubicBezTo>
                <a:cubicBezTo>
                  <a:pt x="-16484" y="1426160"/>
                  <a:pt x="35474" y="1585099"/>
                  <a:pt x="18288" y="1837030"/>
                </a:cubicBezTo>
                <a:cubicBezTo>
                  <a:pt x="1102" y="2088961"/>
                  <a:pt x="16704" y="2251948"/>
                  <a:pt x="18288" y="2386889"/>
                </a:cubicBezTo>
                <a:cubicBezTo>
                  <a:pt x="19872" y="2521830"/>
                  <a:pt x="5902" y="2679005"/>
                  <a:pt x="18288" y="2936748"/>
                </a:cubicBezTo>
                <a:cubicBezTo>
                  <a:pt x="30674" y="3194491"/>
                  <a:pt x="13809" y="3416052"/>
                  <a:pt x="18288" y="3749040"/>
                </a:cubicBezTo>
                <a:cubicBezTo>
                  <a:pt x="9729" y="3749861"/>
                  <a:pt x="3965" y="3749683"/>
                  <a:pt x="0" y="3749040"/>
                </a:cubicBezTo>
                <a:cubicBezTo>
                  <a:pt x="-10152" y="3632102"/>
                  <a:pt x="-5013" y="3340136"/>
                  <a:pt x="0" y="3236671"/>
                </a:cubicBezTo>
                <a:cubicBezTo>
                  <a:pt x="5013" y="3133206"/>
                  <a:pt x="-27249" y="2814766"/>
                  <a:pt x="0" y="2649322"/>
                </a:cubicBezTo>
                <a:cubicBezTo>
                  <a:pt x="27249" y="2483878"/>
                  <a:pt x="8506" y="2308131"/>
                  <a:pt x="0" y="2061972"/>
                </a:cubicBezTo>
                <a:cubicBezTo>
                  <a:pt x="-8506" y="1815813"/>
                  <a:pt x="-14267" y="1574470"/>
                  <a:pt x="0" y="1399642"/>
                </a:cubicBezTo>
                <a:cubicBezTo>
                  <a:pt x="14267" y="1224814"/>
                  <a:pt x="-24839" y="1011862"/>
                  <a:pt x="0" y="812292"/>
                </a:cubicBezTo>
                <a:cubicBezTo>
                  <a:pt x="24839" y="612722"/>
                  <a:pt x="20220" y="372179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Zástupný obsah 2">
            <a:extLst>
              <a:ext uri="{FF2B5EF4-FFF2-40B4-BE49-F238E27FC236}">
                <a16:creationId xmlns:a16="http://schemas.microsoft.com/office/drawing/2014/main" id="{180F0ECF-CE39-4647-A653-477689CEE53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3034000"/>
              </p:ext>
            </p:extLst>
          </p:nvPr>
        </p:nvGraphicFramePr>
        <p:xfrm>
          <a:off x="4729560" y="1152692"/>
          <a:ext cx="5178497" cy="45526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Obrázek2">
            <a:extLst>
              <a:ext uri="{FF2B5EF4-FFF2-40B4-BE49-F238E27FC236}">
                <a16:creationId xmlns:a16="http://schemas.microsoft.com/office/drawing/2014/main" id="{565FFE5F-AC84-4BEE-98A4-356FA4B3CB02}"/>
              </a:ext>
            </a:extLst>
          </p:cNvPr>
          <p:cNvPicPr/>
          <p:nvPr/>
        </p:nvPicPr>
        <p:blipFill>
          <a:blip r:embed="rId7"/>
          <a:stretch>
            <a:fillRect/>
          </a:stretch>
        </p:blipFill>
        <p:spPr bwMode="auto">
          <a:xfrm>
            <a:off x="10509969" y="97100"/>
            <a:ext cx="1246404" cy="1222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49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81E4B07-37A5-4023-879F-0285688EE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4300" dirty="0"/>
              <a:t>COMPETITION 2.0 tepláková bunda</a:t>
            </a:r>
            <a:endParaRPr lang="cs-CZ" sz="4300" dirty="0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31241"/>
          </a:solidFill>
          <a:ln w="38100" cap="rnd">
            <a:solidFill>
              <a:srgbClr val="D3124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BFCB87D-05A1-4A53-AD04-F6BEA87A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Kód produktu na eshopu JAKO: 9318</a:t>
            </a:r>
          </a:p>
          <a:p>
            <a:r>
              <a:rPr lang="cs-CZ" dirty="0"/>
              <a:t>Velikost: M</a:t>
            </a:r>
          </a:p>
          <a:p>
            <a:r>
              <a:rPr lang="cs-CZ" dirty="0"/>
              <a:t>S logem MFK Chrudim</a:t>
            </a:r>
          </a:p>
          <a:p>
            <a:r>
              <a:rPr lang="cs-CZ" dirty="0"/>
              <a:t>Stav: skoro nenošená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380,-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Obrázek2">
            <a:extLst>
              <a:ext uri="{FF2B5EF4-FFF2-40B4-BE49-F238E27FC236}">
                <a16:creationId xmlns:a16="http://schemas.microsoft.com/office/drawing/2014/main" id="{4542B881-5AA3-4B5D-90C7-7F1C2AE4C74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 descr="Obsah obrázku patro, červená&#10;&#10;Popis byl vytvořen automaticky">
            <a:extLst>
              <a:ext uri="{FF2B5EF4-FFF2-40B4-BE49-F238E27FC236}">
                <a16:creationId xmlns:a16="http://schemas.microsoft.com/office/drawing/2014/main" id="{2CC3F703-2826-410F-9DF0-411E48FFE7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00255" y="1489793"/>
            <a:ext cx="5087874" cy="3815906"/>
          </a:xfrm>
          <a:prstGeom prst="rect">
            <a:avLst/>
          </a:prstGeom>
        </p:spPr>
      </p:pic>
      <p:pic>
        <p:nvPicPr>
          <p:cNvPr id="11" name="Obrázek 10" descr="Obsah obrázku text&#10;&#10;Popis byl vytvořen automaticky">
            <a:extLst>
              <a:ext uri="{FF2B5EF4-FFF2-40B4-BE49-F238E27FC236}">
                <a16:creationId xmlns:a16="http://schemas.microsoft.com/office/drawing/2014/main" id="{171468F6-5CB8-4B1E-B343-66C9E0488F5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998" y="4011611"/>
            <a:ext cx="1875826" cy="1875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1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3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1DBE9F1-FCCE-4E18-9196-41E9C22C1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526724" cy="1956841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4100" dirty="0"/>
              <a:t>STRIKER 2.0 tréninková mikina</a:t>
            </a:r>
          </a:p>
        </p:txBody>
      </p:sp>
      <p:sp>
        <p:nvSpPr>
          <p:cNvPr id="42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B60C3D"/>
          </a:solidFill>
          <a:ln w="38100" cap="rnd">
            <a:solidFill>
              <a:srgbClr val="B60C3D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B2B076D-AF31-403D-8CE8-DE84493B94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cs-CZ" dirty="0"/>
              <a:t>Kód produktu na eshopu JAKO: 8819</a:t>
            </a:r>
          </a:p>
          <a:p>
            <a:r>
              <a:rPr lang="cs-CZ" dirty="0"/>
              <a:t>Velikost: M</a:t>
            </a:r>
          </a:p>
          <a:p>
            <a:r>
              <a:rPr lang="cs-CZ" dirty="0"/>
              <a:t>Bez loga MFK Chrudim</a:t>
            </a:r>
          </a:p>
          <a:p>
            <a:r>
              <a:rPr lang="cs-CZ" dirty="0"/>
              <a:t>Stav: nová, nenošená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500,-</a:t>
            </a:r>
          </a:p>
          <a:p>
            <a:endParaRPr lang="en-US" dirty="0"/>
          </a:p>
        </p:txBody>
      </p:sp>
      <p:pic>
        <p:nvPicPr>
          <p:cNvPr id="35" name="Obrázek2">
            <a:extLst>
              <a:ext uri="{FF2B5EF4-FFF2-40B4-BE49-F238E27FC236}">
                <a16:creationId xmlns:a16="http://schemas.microsoft.com/office/drawing/2014/main" id="{EDDC56B0-E995-4510-95DC-B5C657C9EA01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 descr="Obsah obrázku oblečení, rukáv&#10;&#10;Popis byl vytvořen automaticky">
            <a:extLst>
              <a:ext uri="{FF2B5EF4-FFF2-40B4-BE49-F238E27FC236}">
                <a16:creationId xmlns:a16="http://schemas.microsoft.com/office/drawing/2014/main" id="{4BBB2BD0-AC50-4F12-829F-93CAAB4D2A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774" y="100570"/>
            <a:ext cx="2772329" cy="277232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9C3E93A-5CE8-4787-8755-9AC143B1FB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18208" y="3162850"/>
            <a:ext cx="3938778" cy="2954083"/>
          </a:xfrm>
          <a:prstGeom prst="rect">
            <a:avLst/>
          </a:prstGeom>
        </p:spPr>
      </p:pic>
      <p:pic>
        <p:nvPicPr>
          <p:cNvPr id="9" name="Obrázek 8" descr="Obsah obrázku text&#10;&#10;Popis byl vytvořen automaticky">
            <a:extLst>
              <a:ext uri="{FF2B5EF4-FFF2-40B4-BE49-F238E27FC236}">
                <a16:creationId xmlns:a16="http://schemas.microsoft.com/office/drawing/2014/main" id="{1045502A-8DC9-41A1-AFB6-089ADAD41E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017" y="4392890"/>
            <a:ext cx="1703890" cy="170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3091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81E4B07-37A5-4023-879F-0285688EE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i-FI" sz="4300"/>
              <a:t>COMPETITION 2.0 mikina krátký zip</a:t>
            </a:r>
            <a:endParaRPr lang="cs-CZ" sz="4300"/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3CE8AF5E-D374-4CF1-90CC-35CF73B81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0936" y="2386584"/>
            <a:ext cx="4114800" cy="18288"/>
          </a:xfrm>
          <a:custGeom>
            <a:avLst/>
            <a:gdLst>
              <a:gd name="connsiteX0" fmla="*/ 0 w 4114800"/>
              <a:gd name="connsiteY0" fmla="*/ 0 h 18288"/>
              <a:gd name="connsiteX1" fmla="*/ 768096 w 4114800"/>
              <a:gd name="connsiteY1" fmla="*/ 0 h 18288"/>
              <a:gd name="connsiteX2" fmla="*/ 1495044 w 4114800"/>
              <a:gd name="connsiteY2" fmla="*/ 0 h 18288"/>
              <a:gd name="connsiteX3" fmla="*/ 2221992 w 4114800"/>
              <a:gd name="connsiteY3" fmla="*/ 0 h 18288"/>
              <a:gd name="connsiteX4" fmla="*/ 2784348 w 4114800"/>
              <a:gd name="connsiteY4" fmla="*/ 0 h 18288"/>
              <a:gd name="connsiteX5" fmla="*/ 3387852 w 4114800"/>
              <a:gd name="connsiteY5" fmla="*/ 0 h 18288"/>
              <a:gd name="connsiteX6" fmla="*/ 4114800 w 4114800"/>
              <a:gd name="connsiteY6" fmla="*/ 0 h 18288"/>
              <a:gd name="connsiteX7" fmla="*/ 4114800 w 4114800"/>
              <a:gd name="connsiteY7" fmla="*/ 18288 h 18288"/>
              <a:gd name="connsiteX8" fmla="*/ 3429000 w 4114800"/>
              <a:gd name="connsiteY8" fmla="*/ 18288 h 18288"/>
              <a:gd name="connsiteX9" fmla="*/ 2866644 w 4114800"/>
              <a:gd name="connsiteY9" fmla="*/ 18288 h 18288"/>
              <a:gd name="connsiteX10" fmla="*/ 2304288 w 4114800"/>
              <a:gd name="connsiteY10" fmla="*/ 18288 h 18288"/>
              <a:gd name="connsiteX11" fmla="*/ 1577340 w 4114800"/>
              <a:gd name="connsiteY11" fmla="*/ 18288 h 18288"/>
              <a:gd name="connsiteX12" fmla="*/ 973836 w 4114800"/>
              <a:gd name="connsiteY12" fmla="*/ 18288 h 18288"/>
              <a:gd name="connsiteX13" fmla="*/ 0 w 4114800"/>
              <a:gd name="connsiteY13" fmla="*/ 18288 h 18288"/>
              <a:gd name="connsiteX14" fmla="*/ 0 w 4114800"/>
              <a:gd name="connsiteY1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114800" h="18288" fill="none" extrusionOk="0">
                <a:moveTo>
                  <a:pt x="0" y="0"/>
                </a:moveTo>
                <a:cubicBezTo>
                  <a:pt x="338280" y="-26110"/>
                  <a:pt x="483942" y="6555"/>
                  <a:pt x="768096" y="0"/>
                </a:cubicBezTo>
                <a:cubicBezTo>
                  <a:pt x="1052250" y="-6555"/>
                  <a:pt x="1331484" y="24616"/>
                  <a:pt x="1495044" y="0"/>
                </a:cubicBezTo>
                <a:cubicBezTo>
                  <a:pt x="1658604" y="-24616"/>
                  <a:pt x="2056661" y="-33562"/>
                  <a:pt x="2221992" y="0"/>
                </a:cubicBezTo>
                <a:cubicBezTo>
                  <a:pt x="2387323" y="33562"/>
                  <a:pt x="2629463" y="-20094"/>
                  <a:pt x="2784348" y="0"/>
                </a:cubicBezTo>
                <a:cubicBezTo>
                  <a:pt x="2939233" y="20094"/>
                  <a:pt x="3151981" y="1524"/>
                  <a:pt x="3387852" y="0"/>
                </a:cubicBezTo>
                <a:cubicBezTo>
                  <a:pt x="3623723" y="-1524"/>
                  <a:pt x="3882724" y="26165"/>
                  <a:pt x="4114800" y="0"/>
                </a:cubicBezTo>
                <a:cubicBezTo>
                  <a:pt x="4114300" y="8855"/>
                  <a:pt x="4114909" y="14521"/>
                  <a:pt x="4114800" y="18288"/>
                </a:cubicBezTo>
                <a:cubicBezTo>
                  <a:pt x="3910038" y="37744"/>
                  <a:pt x="3683432" y="-3969"/>
                  <a:pt x="3429000" y="18288"/>
                </a:cubicBezTo>
                <a:cubicBezTo>
                  <a:pt x="3174568" y="40545"/>
                  <a:pt x="3085815" y="44166"/>
                  <a:pt x="2866644" y="18288"/>
                </a:cubicBezTo>
                <a:cubicBezTo>
                  <a:pt x="2647473" y="-7590"/>
                  <a:pt x="2580474" y="31338"/>
                  <a:pt x="2304288" y="18288"/>
                </a:cubicBezTo>
                <a:cubicBezTo>
                  <a:pt x="2028102" y="5238"/>
                  <a:pt x="1863008" y="-2001"/>
                  <a:pt x="1577340" y="18288"/>
                </a:cubicBezTo>
                <a:cubicBezTo>
                  <a:pt x="1291672" y="38577"/>
                  <a:pt x="1243931" y="9893"/>
                  <a:pt x="973836" y="18288"/>
                </a:cubicBezTo>
                <a:cubicBezTo>
                  <a:pt x="703741" y="26683"/>
                  <a:pt x="317656" y="-5910"/>
                  <a:pt x="0" y="18288"/>
                </a:cubicBezTo>
                <a:cubicBezTo>
                  <a:pt x="683" y="12014"/>
                  <a:pt x="724" y="5908"/>
                  <a:pt x="0" y="0"/>
                </a:cubicBezTo>
                <a:close/>
              </a:path>
              <a:path w="4114800" h="18288" stroke="0" extrusionOk="0">
                <a:moveTo>
                  <a:pt x="0" y="0"/>
                </a:moveTo>
                <a:cubicBezTo>
                  <a:pt x="276109" y="5266"/>
                  <a:pt x="325589" y="-19584"/>
                  <a:pt x="644652" y="0"/>
                </a:cubicBezTo>
                <a:cubicBezTo>
                  <a:pt x="963715" y="19584"/>
                  <a:pt x="1064991" y="6066"/>
                  <a:pt x="1207008" y="0"/>
                </a:cubicBezTo>
                <a:cubicBezTo>
                  <a:pt x="1349025" y="-6066"/>
                  <a:pt x="1791724" y="14506"/>
                  <a:pt x="1975104" y="0"/>
                </a:cubicBezTo>
                <a:cubicBezTo>
                  <a:pt x="2158484" y="-14506"/>
                  <a:pt x="2397469" y="20822"/>
                  <a:pt x="2619756" y="0"/>
                </a:cubicBezTo>
                <a:cubicBezTo>
                  <a:pt x="2842043" y="-20822"/>
                  <a:pt x="2992157" y="20388"/>
                  <a:pt x="3264408" y="0"/>
                </a:cubicBezTo>
                <a:cubicBezTo>
                  <a:pt x="3536659" y="-20388"/>
                  <a:pt x="3855620" y="38211"/>
                  <a:pt x="4114800" y="0"/>
                </a:cubicBezTo>
                <a:cubicBezTo>
                  <a:pt x="4113902" y="7180"/>
                  <a:pt x="4114969" y="13790"/>
                  <a:pt x="4114800" y="18288"/>
                </a:cubicBezTo>
                <a:cubicBezTo>
                  <a:pt x="3968901" y="8593"/>
                  <a:pt x="3623428" y="17559"/>
                  <a:pt x="3429000" y="18288"/>
                </a:cubicBezTo>
                <a:cubicBezTo>
                  <a:pt x="3234572" y="19017"/>
                  <a:pt x="3085079" y="41804"/>
                  <a:pt x="2866644" y="18288"/>
                </a:cubicBezTo>
                <a:cubicBezTo>
                  <a:pt x="2648209" y="-5228"/>
                  <a:pt x="2451737" y="24580"/>
                  <a:pt x="2180844" y="18288"/>
                </a:cubicBezTo>
                <a:cubicBezTo>
                  <a:pt x="1909951" y="11996"/>
                  <a:pt x="1681589" y="12244"/>
                  <a:pt x="1495044" y="18288"/>
                </a:cubicBezTo>
                <a:cubicBezTo>
                  <a:pt x="1308499" y="24332"/>
                  <a:pt x="1136614" y="21789"/>
                  <a:pt x="850392" y="18288"/>
                </a:cubicBezTo>
                <a:cubicBezTo>
                  <a:pt x="564170" y="14787"/>
                  <a:pt x="210636" y="54701"/>
                  <a:pt x="0" y="18288"/>
                </a:cubicBezTo>
                <a:cubicBezTo>
                  <a:pt x="571" y="10093"/>
                  <a:pt x="-125" y="8407"/>
                  <a:pt x="0" y="0"/>
                </a:cubicBezTo>
                <a:close/>
              </a:path>
            </a:pathLst>
          </a:custGeom>
          <a:solidFill>
            <a:srgbClr val="D31241"/>
          </a:solidFill>
          <a:ln w="38100" cap="rnd">
            <a:solidFill>
              <a:srgbClr val="D3124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BFCB87D-05A1-4A53-AD04-F6BEA87A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" y="2660904"/>
            <a:ext cx="4818888" cy="3547872"/>
          </a:xfrm>
        </p:spPr>
        <p:txBody>
          <a:bodyPr anchor="t">
            <a:normAutofit/>
          </a:bodyPr>
          <a:lstStyle/>
          <a:p>
            <a:r>
              <a:rPr lang="cs-CZ" dirty="0"/>
              <a:t>Kód produktu na eshopu JAKO: 8618</a:t>
            </a:r>
          </a:p>
          <a:p>
            <a:r>
              <a:rPr lang="cs-CZ" dirty="0"/>
              <a:t>Velikost: XL</a:t>
            </a:r>
          </a:p>
          <a:p>
            <a:r>
              <a:rPr lang="cs-CZ" dirty="0"/>
              <a:t>Bez loga MFK Chrudim</a:t>
            </a:r>
          </a:p>
          <a:p>
            <a:r>
              <a:rPr lang="cs-CZ" dirty="0"/>
              <a:t>Stav: nová, nenošená, chybí cedulka</a:t>
            </a:r>
          </a:p>
          <a:p>
            <a:r>
              <a:rPr lang="cs-CZ" dirty="0"/>
              <a:t>Cena: </a:t>
            </a:r>
            <a:r>
              <a:rPr lang="cs-CZ" b="1" dirty="0">
                <a:solidFill>
                  <a:srgbClr val="FF0000"/>
                </a:solidFill>
              </a:rPr>
              <a:t>600,-</a:t>
            </a:r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14:cNvPr>
              <p14:cNvContentPartPr>
                <a14:cpLocks xmlns:a14="http://schemas.microsoft.com/office/drawing/2010/main" noGrp="1" noRot="1" noChangeAspect="1" noMove="1" noResize="1" noEditPoints="1" noAdjustHandles="1" noChangeArrowheads="1" noChangeShapeType="1"/>
              </p14:cNvContentPartPr>
              <p14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14:nvPr>
            </p14:nvContentPartPr>
            <p14:xfrm>
              <a:off x="5755403" y="1971579"/>
              <a:ext cx="360" cy="21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070477C5-0410-4E4F-97A1-F84C2465C18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37403" y="1956150"/>
                <a:ext cx="36000" cy="32709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06E1250-7D7E-4333-8531-94AF12C71C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699516"/>
            <a:ext cx="5458968" cy="5458968"/>
          </a:xfrm>
          <a:prstGeom prst="rect">
            <a:avLst/>
          </a:prstGeom>
        </p:spPr>
      </p:pic>
      <p:pic>
        <p:nvPicPr>
          <p:cNvPr id="10" name="Obrázek2">
            <a:extLst>
              <a:ext uri="{FF2B5EF4-FFF2-40B4-BE49-F238E27FC236}">
                <a16:creationId xmlns:a16="http://schemas.microsoft.com/office/drawing/2014/main" id="{4542B881-5AA3-4B5D-90C7-7F1C2AE4C74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455841" y="5941683"/>
            <a:ext cx="824688" cy="808998"/>
          </a:xfrm>
          <a:prstGeom prst="rect">
            <a:avLst/>
          </a:prstGeom>
        </p:spPr>
      </p:pic>
      <p:pic>
        <p:nvPicPr>
          <p:cNvPr id="4" name="Obrázek 3" descr="Obsah obrázku text&#10;&#10;Popis byl vytvořen automaticky">
            <a:extLst>
              <a:ext uri="{FF2B5EF4-FFF2-40B4-BE49-F238E27FC236}">
                <a16:creationId xmlns:a16="http://schemas.microsoft.com/office/drawing/2014/main" id="{AEC95F01-92C5-43B2-9610-DED2E66EDE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306" y="2386584"/>
            <a:ext cx="2288732" cy="228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55993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Modern Love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6318</TotalTime>
  <Words>1674</Words>
  <Application>Microsoft Office PowerPoint</Application>
  <PresentationFormat>Širokoúhlá obrazovka</PresentationFormat>
  <Paragraphs>438</Paragraphs>
  <Slides>61</Slides>
  <Notes>32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66" baseType="lpstr">
      <vt:lpstr>Arial</vt:lpstr>
      <vt:lpstr>Calibri</vt:lpstr>
      <vt:lpstr>Modern Love</vt:lpstr>
      <vt:lpstr>The Hand</vt:lpstr>
      <vt:lpstr>SketchyVTI</vt:lpstr>
      <vt:lpstr>BAZAR MFK CHRUDIM</vt:lpstr>
      <vt:lpstr>COMPETITION 2.0 tréninková mikina</vt:lpstr>
      <vt:lpstr>COMPETITION 2.0 tréninková mikina</vt:lpstr>
      <vt:lpstr>COMPETITION 2.0 tréninková mikina</vt:lpstr>
      <vt:lpstr>COMPETITION 2.0 tepláková bunda</vt:lpstr>
      <vt:lpstr>COMPETITION 2.0 tepláková bunda</vt:lpstr>
      <vt:lpstr>COMPETITION 2.0 tepláková bunda</vt:lpstr>
      <vt:lpstr>STRIKER 2.0 tréninková mikina</vt:lpstr>
      <vt:lpstr>COMPETITION 2.0 mikina krátký zip</vt:lpstr>
      <vt:lpstr>COMPETITION 2.0 tréninková mikina</vt:lpstr>
      <vt:lpstr>ACTIVE tréninkové tepláky</vt:lpstr>
      <vt:lpstr>ACTIVE tréninkové tepláky</vt:lpstr>
      <vt:lpstr>COMPETITION 2.0 tepláky</vt:lpstr>
      <vt:lpstr>COMPETITION 2.0 šortky</vt:lpstr>
      <vt:lpstr>ANDERLECHT 2.0 trenýrky se slipy</vt:lpstr>
      <vt:lpstr>MANCHESTER 2.0 trenýrky bez slipů</vt:lpstr>
      <vt:lpstr>TEAM mikina  s kapucí zip</vt:lpstr>
      <vt:lpstr>RAIN šusťáková bunda</vt:lpstr>
      <vt:lpstr>BASE triko</vt:lpstr>
      <vt:lpstr>BASE triko</vt:lpstr>
      <vt:lpstr>PROMO funkční triko</vt:lpstr>
      <vt:lpstr>TEAM dres krátký rukáv</vt:lpstr>
      <vt:lpstr>PROMO funkční triko</vt:lpstr>
      <vt:lpstr>PROMO funkční triko</vt:lpstr>
      <vt:lpstr>PROMO funkční triko</vt:lpstr>
      <vt:lpstr>PROMO funkční triko</vt:lpstr>
      <vt:lpstr>PROMO funkční triko</vt:lpstr>
      <vt:lpstr>PROMO funkční triko</vt:lpstr>
      <vt:lpstr>PROMO funkční triko</vt:lpstr>
      <vt:lpstr>PROMO funkční triko</vt:lpstr>
      <vt:lpstr>PROMO funkční triko</vt:lpstr>
      <vt:lpstr>PROMO funkční triko</vt:lpstr>
      <vt:lpstr>PROMO funkční triko</vt:lpstr>
      <vt:lpstr>PROMO funkční triko</vt:lpstr>
      <vt:lpstr>PROMO funkční triko</vt:lpstr>
      <vt:lpstr>PROMO funkční triko</vt:lpstr>
      <vt:lpstr>TEAM dres krátký rukáv</vt:lpstr>
      <vt:lpstr>Dětské triko – 100% bavlna  </vt:lpstr>
      <vt:lpstr>Tréninkové ponožky kotníčkové</vt:lpstr>
      <vt:lpstr>Tréninkové ponožky </vt:lpstr>
      <vt:lpstr>Výprodej oblečení SALLER</vt:lpstr>
      <vt:lpstr>SALLER – vycházková tepláková bunda na zip</vt:lpstr>
      <vt:lpstr>SALLER – vycházková  bunda na zip</vt:lpstr>
      <vt:lpstr>SALLER – vycházková tepláková bunda na zip</vt:lpstr>
      <vt:lpstr>SALLER – dětská vycházková bunda</vt:lpstr>
      <vt:lpstr>SALLER – vycházková tepláková bunda na zip</vt:lpstr>
      <vt:lpstr>SALLER – vycházková šusťáková bunda</vt:lpstr>
      <vt:lpstr>SALLER – tréninková šusťáková bunda</vt:lpstr>
      <vt:lpstr>SALLER – tréninková mikina s kapucí</vt:lpstr>
      <vt:lpstr>Tričko SALLER</vt:lpstr>
      <vt:lpstr>Tričko SALLER</vt:lpstr>
      <vt:lpstr>Tričko SALLER</vt:lpstr>
      <vt:lpstr>Tréninkový dres SALLER</vt:lpstr>
      <vt:lpstr>Tričko SALLER</vt:lpstr>
      <vt:lpstr>Tričko SALLER</vt:lpstr>
      <vt:lpstr>Tričko SALLER</vt:lpstr>
      <vt:lpstr>SALLER – vycházkové tepláky</vt:lpstr>
      <vt:lpstr>SALLER – šortky  s podšívkou</vt:lpstr>
      <vt:lpstr>SALLER – šortky  se síťkou</vt:lpstr>
      <vt:lpstr>SALLER – šortky  bez síťky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BAZAR MFK CHRUDIM</dc:title>
  <dc:creator>Ondřej Kesner</dc:creator>
  <cp:lastModifiedBy>Ondřej Kesner</cp:lastModifiedBy>
  <cp:revision>115</cp:revision>
  <dcterms:created xsi:type="dcterms:W3CDTF">2021-02-02T14:28:26Z</dcterms:created>
  <dcterms:modified xsi:type="dcterms:W3CDTF">2022-04-04T13:28:47Z</dcterms:modified>
</cp:coreProperties>
</file>